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embeddings/oleObject1.bin" ContentType="application/vnd.openxmlformats-officedocument.oleObject"/>
  <Override PartName="/ppt/media/image10.svg" ContentType="image/svg+xml"/>
  <Override PartName="/ppt/media/image12.svg" ContentType="image/svg+xml"/>
  <Override PartName="/ppt/media/image16.svg" ContentType="image/svg+xml"/>
  <Override PartName="/ppt/media/image18.svg" ContentType="image/svg+xml"/>
  <Override PartName="/ppt/media/image20.svg" ContentType="image/svg+xml"/>
  <Override PartName="/ppt/media/image25.svg" ContentType="image/svg+xml"/>
  <Override PartName="/ppt/media/image4.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2" r:id="rId4"/>
    <p:sldId id="260" r:id="rId5"/>
    <p:sldId id="279" r:id="rId6"/>
    <p:sldId id="284" r:id="rId7"/>
    <p:sldId id="278" r:id="rId8"/>
    <p:sldId id="276" r:id="rId9"/>
    <p:sldId id="285" r:id="rId10"/>
    <p:sldId id="277" r:id="rId11"/>
    <p:sldId id="286" r:id="rId12"/>
    <p:sldId id="280" r:id="rId13"/>
    <p:sldId id="282" r:id="rId14"/>
    <p:sldId id="287" r:id="rId15"/>
    <p:sldId id="261" r:id="rId16"/>
    <p:sldId id="274" r:id="rId17"/>
    <p:sldId id="273" r:id="rId18"/>
    <p:sldId id="288" r:id="rId19"/>
    <p:sldId id="281" r:id="rId20"/>
    <p:sldId id="271" r:id="rId21"/>
    <p:sldId id="272" r:id="rId22"/>
    <p:sldId id="270" r:id="rId23"/>
    <p:sldId id="283"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B2B859F2-399A-470E-9425-DF545A3FD1B3}">
          <p14:sldIdLst>
            <p14:sldId id="256"/>
          </p14:sldIdLst>
        </p14:section>
        <p14:section name="目录页" id="{CF6C4567-BCF3-435A-AC44-073DAF0710A3}">
          <p14:sldIdLst>
            <p14:sldId id="257"/>
          </p14:sldIdLst>
        </p14:section>
        <p14:section name="内容页" id="{D727DA8A-B7D1-443B-8B8C-CCDF993558A8}">
          <p14:sldIdLst>
            <p14:sldId id="262"/>
            <p14:sldId id="260"/>
            <p14:sldId id="279"/>
            <p14:sldId id="284"/>
            <p14:sldId id="278"/>
            <p14:sldId id="276"/>
            <p14:sldId id="285"/>
            <p14:sldId id="277"/>
            <p14:sldId id="286"/>
            <p14:sldId id="280"/>
            <p14:sldId id="282"/>
            <p14:sldId id="287"/>
            <p14:sldId id="261"/>
            <p14:sldId id="274"/>
            <p14:sldId id="273"/>
            <p14:sldId id="288"/>
            <p14:sldId id="281"/>
            <p14:sldId id="271"/>
            <p14:sldId id="272"/>
          </p14:sldIdLst>
        </p14:section>
        <p14:section name="个人介绍页" id="{7E328543-EE33-4108-A9AC-7773C0658E80}">
          <p14:sldIdLst>
            <p14:sldId id="270"/>
          </p14:sldIdLst>
        </p14:section>
        <p14:section name="结尾页" id="{8FA41371-92A2-4D34-8C9B-130C72B49EBB}">
          <p14:sldIdLst>
            <p14:sldId id="283"/>
          </p14:sldIdLst>
        </p14:section>
      </p14:sectionLst>
    </p:ext>
    <p:ext uri="{EFAFB233-063F-42B5-8137-9DF3F51BA10A}">
      <p15:sldGuideLst xmlns:p15="http://schemas.microsoft.com/office/powerpoint/2012/main">
        <p15:guide id="1" orient="horz" pos="2273" userDrawn="1">
          <p15:clr>
            <a:srgbClr val="A4A3A4"/>
          </p15:clr>
        </p15:guide>
        <p15:guide id="2" pos="7151" userDrawn="1">
          <p15:clr>
            <a:srgbClr val="A4A3A4"/>
          </p15:clr>
        </p15:guide>
        <p15:guide id="3" pos="279" userDrawn="1">
          <p15:clr>
            <a:srgbClr val="A4A3A4"/>
          </p15:clr>
        </p15:guide>
        <p15:guide id="4" orient="horz"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D71"/>
    <a:srgbClr val="FFFFFF"/>
    <a:srgbClr val="4E48D0"/>
    <a:srgbClr val="726DD9"/>
    <a:srgbClr val="F3F3F3"/>
    <a:srgbClr val="A72B20"/>
    <a:srgbClr val="B4B4B6"/>
    <a:srgbClr val="2F299F"/>
    <a:srgbClr val="302AA2"/>
    <a:srgbClr val="393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299" autoAdjust="0"/>
    <p:restoredTop sz="94660"/>
  </p:normalViewPr>
  <p:slideViewPr>
    <p:cSldViewPr snapToGrid="0" showGuides="1">
      <p:cViewPr varScale="1">
        <p:scale>
          <a:sx n="63" d="100"/>
          <a:sy n="63" d="100"/>
        </p:scale>
        <p:origin x="108" y="762"/>
      </p:cViewPr>
      <p:guideLst>
        <p:guide orient="horz" pos="2273"/>
        <p:guide pos="7151"/>
        <p:guide pos="279"/>
        <p:guide orient="horz" pos="3816"/>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themeOverride" Target="../theme/themeOverrid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标题1</c:v>
                </c:pt>
              </c:strCache>
            </c:strRef>
          </c:tx>
          <c:spPr>
            <a:solidFill>
              <a:srgbClr val="211D7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85000"/>
                        <a:lumOff val="15000"/>
                      </a:schemeClr>
                    </a:solidFill>
                    <a:latin typeface="Microsoft YaHei" panose="020B0503020204020204" pitchFamily="34" charset="-122"/>
                    <a:ea typeface="Microsoft YaHei"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3</c:v>
                </c:pt>
                <c:pt idx="1">
                  <c:v>2</c:v>
                </c:pt>
                <c:pt idx="2">
                  <c:v>1</c:v>
                </c:pt>
              </c:numCache>
            </c:numRef>
          </c:cat>
          <c:val>
            <c:numRef>
              <c:f>Sheet1!$B$2:$B$4</c:f>
              <c:numCache>
                <c:formatCode>General</c:formatCode>
                <c:ptCount val="3"/>
                <c:pt idx="0">
                  <c:v>4.3</c:v>
                </c:pt>
                <c:pt idx="1">
                  <c:v>4</c:v>
                </c:pt>
                <c:pt idx="2">
                  <c:v>3.5</c:v>
                </c:pt>
              </c:numCache>
            </c:numRef>
          </c:val>
          <c:extLst>
            <c:ext xmlns:c16="http://schemas.microsoft.com/office/drawing/2014/chart" uri="{C3380CC4-5D6E-409C-BE32-E72D297353CC}">
              <c16:uniqueId val="{00000000-07BB-41B4-8E70-E4AFDAF37811}"/>
            </c:ext>
          </c:extLst>
        </c:ser>
        <c:ser>
          <c:idx val="1"/>
          <c:order val="1"/>
          <c:tx>
            <c:strRef>
              <c:f>Sheet1!$C$1</c:f>
              <c:strCache>
                <c:ptCount val="1"/>
                <c:pt idx="0">
                  <c:v>标题2</c:v>
                </c:pt>
              </c:strCache>
            </c:strRef>
          </c:tx>
          <c:spPr>
            <a:solidFill>
              <a:srgbClr val="A32114"/>
            </a:solidFill>
            <a:ln>
              <a:noFill/>
            </a:ln>
            <a:effectLst/>
          </c:spPr>
          <c:invertIfNegative val="0"/>
          <c:cat>
            <c:numRef>
              <c:f>Sheet1!$A$2:$A$4</c:f>
              <c:numCache>
                <c:formatCode>General</c:formatCode>
                <c:ptCount val="3"/>
                <c:pt idx="0">
                  <c:v>3</c:v>
                </c:pt>
                <c:pt idx="1">
                  <c:v>2</c:v>
                </c:pt>
                <c:pt idx="2">
                  <c:v>1</c:v>
                </c:pt>
              </c:numCache>
            </c:numRef>
          </c:cat>
          <c:val>
            <c:numRef>
              <c:f>Sheet1!$C$2:$C$4</c:f>
              <c:numCache>
                <c:formatCode>General</c:formatCode>
                <c:ptCount val="3"/>
                <c:pt idx="0">
                  <c:v>3.5</c:v>
                </c:pt>
                <c:pt idx="1">
                  <c:v>3</c:v>
                </c:pt>
                <c:pt idx="2">
                  <c:v>1.8</c:v>
                </c:pt>
              </c:numCache>
            </c:numRef>
          </c:val>
          <c:extLst>
            <c:ext xmlns:c16="http://schemas.microsoft.com/office/drawing/2014/chart" uri="{C3380CC4-5D6E-409C-BE32-E72D297353CC}">
              <c16:uniqueId val="{00000001-07BB-41B4-8E70-E4AFDAF37811}"/>
            </c:ext>
          </c:extLst>
        </c:ser>
        <c:ser>
          <c:idx val="2"/>
          <c:order val="2"/>
          <c:tx>
            <c:strRef>
              <c:f>Sheet1!$D$1</c:f>
              <c:strCache>
                <c:ptCount val="1"/>
                <c:pt idx="0">
                  <c:v>标题3</c:v>
                </c:pt>
              </c:strCache>
            </c:strRef>
          </c:tx>
          <c:spPr>
            <a:solidFill>
              <a:srgbClr val="B4B4B6"/>
            </a:solidFill>
            <a:ln>
              <a:noFill/>
            </a:ln>
            <a:effectLst/>
          </c:spPr>
          <c:invertIfNegative val="0"/>
          <c:cat>
            <c:numRef>
              <c:f>Sheet1!$A$2:$A$4</c:f>
              <c:numCache>
                <c:formatCode>General</c:formatCode>
                <c:ptCount val="3"/>
                <c:pt idx="0">
                  <c:v>3</c:v>
                </c:pt>
                <c:pt idx="1">
                  <c:v>2</c:v>
                </c:pt>
                <c:pt idx="2">
                  <c:v>1</c:v>
                </c:pt>
              </c:numCache>
            </c:numRef>
          </c:cat>
          <c:val>
            <c:numRef>
              <c:f>Sheet1!$D$2:$D$4</c:f>
              <c:numCache>
                <c:formatCode>General</c:formatCode>
                <c:ptCount val="3"/>
                <c:pt idx="0">
                  <c:v>1</c:v>
                </c:pt>
                <c:pt idx="1">
                  <c:v>1</c:v>
                </c:pt>
                <c:pt idx="2">
                  <c:v>2</c:v>
                </c:pt>
              </c:numCache>
            </c:numRef>
          </c:val>
          <c:extLst>
            <c:ext xmlns:c16="http://schemas.microsoft.com/office/drawing/2014/chart" uri="{C3380CC4-5D6E-409C-BE32-E72D297353CC}">
              <c16:uniqueId val="{00000002-07BB-41B4-8E70-E4AFDAF37811}"/>
            </c:ext>
          </c:extLst>
        </c:ser>
        <c:dLbls>
          <c:showLegendKey val="0"/>
          <c:showVal val="0"/>
          <c:showCatName val="0"/>
          <c:showSerName val="0"/>
          <c:showPercent val="0"/>
          <c:showBubbleSize val="0"/>
        </c:dLbls>
        <c:gapWidth val="174"/>
        <c:overlap val="-30"/>
        <c:axId val="1572455168"/>
        <c:axId val="1620665456"/>
      </c:barChart>
      <c:catAx>
        <c:axId val="1572455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icrosoft YaHei" panose="020B0503020204020204" pitchFamily="34" charset="-122"/>
                <a:ea typeface="Microsoft YaHei" panose="020B0503020204020204" pitchFamily="34" charset="-122"/>
                <a:cs typeface="+mn-cs"/>
              </a:defRPr>
            </a:pPr>
            <a:endParaRPr lang="zh-CN"/>
          </a:p>
        </c:txPr>
        <c:crossAx val="1620665456"/>
        <c:crosses val="autoZero"/>
        <c:auto val="1"/>
        <c:lblAlgn val="ctr"/>
        <c:lblOffset val="100"/>
        <c:noMultiLvlLbl val="0"/>
      </c:catAx>
      <c:valAx>
        <c:axId val="1620665456"/>
        <c:scaling>
          <c:orientation val="minMax"/>
        </c:scaling>
        <c:delete val="1"/>
        <c:axPos val="b"/>
        <c:majorGridlines>
          <c:spPr>
            <a:ln w="9525" cap="flat" cmpd="sng" algn="ctr">
              <a:noFill/>
              <a:round/>
            </a:ln>
            <a:effectLst/>
          </c:spPr>
        </c:majorGridlines>
        <c:numFmt formatCode="General" sourceLinked="1"/>
        <c:majorTickMark val="in"/>
        <c:minorTickMark val="in"/>
        <c:tickLblPos val="nextTo"/>
        <c:crossAx val="15724551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UpDiag">
      <a:fgClr>
        <a:sysClr val="window" lastClr="FFFFFF">
          <a:lumMod val="95000"/>
        </a:sysClr>
      </a:fgClr>
      <a:bgClr>
        <a:sysClr val="window" lastClr="FFFFFF"/>
      </a:bgClr>
    </a:pattFill>
    <a:ln>
      <a:solidFill>
        <a:srgbClr val="000000"/>
      </a:solidFill>
    </a:ln>
    <a:effectLst/>
  </c:spPr>
  <c:txPr>
    <a:bodyPr/>
    <a:lstStyle/>
    <a:p>
      <a:pPr>
        <a:defRPr>
          <a:latin typeface="Microsoft YaHei" panose="020B0503020204020204" pitchFamily="34" charset="-122"/>
          <a:ea typeface="Microsoft YaHei" panose="020B0503020204020204" pitchFamily="34" charset="-122"/>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en-US" sz="1800" b="0" i="0" u="none" strike="noStrike" kern="1200" baseline="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cs"/>
              </a:defRPr>
            </a:pPr>
            <a:r>
              <a:rPr lang="zh-CN" altLang="en-US" sz="1800" b="0" i="0" u="none" strike="noStrike" kern="1200" baseline="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cs"/>
              </a:rPr>
              <a:t>实验一</a:t>
            </a:r>
          </a:p>
        </c:rich>
      </c:tx>
      <c:layout>
        <c:manualLayout>
          <c:xMode val="edge"/>
          <c:yMode val="edge"/>
          <c:x val="0.4473942598187311"/>
          <c:y val="0.79134236168662075"/>
        </c:manualLayout>
      </c:layout>
      <c:overlay val="0"/>
      <c:spPr>
        <a:noFill/>
        <a:ln>
          <a:noFill/>
        </a:ln>
        <a:effectLst/>
      </c:spPr>
      <c:txPr>
        <a:bodyPr rot="0" spcFirstLastPara="1" vertOverflow="ellipsis" vert="horz" wrap="square" anchor="ctr" anchorCtr="1"/>
        <a:lstStyle/>
        <a:p>
          <a:pPr algn="ctr" rtl="0">
            <a:defRPr lang="zh-CN" altLang="en-US" sz="1800" b="0" i="0" u="none" strike="noStrike" kern="1200" baseline="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cs"/>
            </a:defRPr>
          </a:pPr>
          <a:endParaRPr lang="zh-CN"/>
        </a:p>
      </c:txPr>
    </c:title>
    <c:autoTitleDeleted val="0"/>
    <c:plotArea>
      <c:layout>
        <c:manualLayout>
          <c:layoutTarget val="inner"/>
          <c:xMode val="edge"/>
          <c:yMode val="edge"/>
          <c:x val="0.28929692889597258"/>
          <c:y val="0"/>
          <c:w val="0.51959345338630258"/>
          <c:h val="0.77938994832232666"/>
        </c:manualLayout>
      </c:layout>
      <c:doughnutChart>
        <c:varyColors val="1"/>
        <c:ser>
          <c:idx val="0"/>
          <c:order val="0"/>
          <c:tx>
            <c:strRef>
              <c:f>Sheet1!$B$1</c:f>
              <c:strCache>
                <c:ptCount val="1"/>
                <c:pt idx="0">
                  <c:v>销售额</c:v>
                </c:pt>
              </c:strCache>
            </c:strRef>
          </c:tx>
          <c:spPr>
            <a:solidFill>
              <a:schemeClr val="accent1"/>
            </a:solidFill>
          </c:spPr>
          <c:dPt>
            <c:idx val="0"/>
            <c:bubble3D val="0"/>
            <c:spPr>
              <a:solidFill>
                <a:srgbClr val="B4B4B6"/>
              </a:solidFill>
              <a:ln>
                <a:noFill/>
              </a:ln>
              <a:effectLst/>
            </c:spPr>
            <c:extLst>
              <c:ext xmlns:c16="http://schemas.microsoft.com/office/drawing/2014/chart" uri="{C3380CC4-5D6E-409C-BE32-E72D297353CC}">
                <c16:uniqueId val="{00000001-7241-4D3E-B008-3089381BC54E}"/>
              </c:ext>
            </c:extLst>
          </c:dPt>
          <c:dPt>
            <c:idx val="1"/>
            <c:bubble3D val="0"/>
            <c:spPr>
              <a:pattFill prst="narHorz">
                <a:fgClr>
                  <a:srgbClr val="B4B4B6"/>
                </a:fgClr>
                <a:bgClr>
                  <a:schemeClr val="bg1"/>
                </a:bgClr>
              </a:pattFill>
              <a:ln>
                <a:noFill/>
              </a:ln>
              <a:effectLst/>
            </c:spPr>
            <c:extLst>
              <c:ext xmlns:c16="http://schemas.microsoft.com/office/drawing/2014/chart" uri="{C3380CC4-5D6E-409C-BE32-E72D297353CC}">
                <c16:uniqueId val="{00000003-7241-4D3E-B008-3089381BC54E}"/>
              </c:ext>
            </c:extLst>
          </c:dPt>
          <c:cat>
            <c:strRef>
              <c:f>Sheet1!$A$2:$A$3</c:f>
              <c:strCache>
                <c:ptCount val="2"/>
                <c:pt idx="0">
                  <c:v>第一季度</c:v>
                </c:pt>
                <c:pt idx="1">
                  <c:v>第二季度</c:v>
                </c:pt>
              </c:strCache>
            </c:strRef>
          </c:cat>
          <c:val>
            <c:numRef>
              <c:f>Sheet1!$B$2:$B$3</c:f>
              <c:numCache>
                <c:formatCode>General</c:formatCode>
                <c:ptCount val="2"/>
                <c:pt idx="0">
                  <c:v>66</c:v>
                </c:pt>
                <c:pt idx="1">
                  <c:v>34</c:v>
                </c:pt>
              </c:numCache>
            </c:numRef>
          </c:val>
          <c:extLst>
            <c:ext xmlns:c16="http://schemas.microsoft.com/office/drawing/2014/chart" uri="{C3380CC4-5D6E-409C-BE32-E72D297353CC}">
              <c16:uniqueId val="{00000004-7241-4D3E-B008-3089381BC54E}"/>
            </c:ext>
          </c:extLst>
        </c:ser>
        <c:dLbls>
          <c:showLegendKey val="0"/>
          <c:showVal val="0"/>
          <c:showCatName val="0"/>
          <c:showSerName val="0"/>
          <c:showPercent val="0"/>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20000"/>
        </a:lnSpc>
        <a:spcBef>
          <a:spcPts val="0"/>
        </a:spcBef>
        <a:spcAft>
          <a:spcPts val="0"/>
        </a:spcAf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en-US" sz="1800" b="0" i="0" u="none" strike="noStrike" kern="1200" baseline="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cs"/>
              </a:defRPr>
            </a:pPr>
            <a:r>
              <a:rPr lang="zh-CN" altLang="en-US" sz="1800" b="0" i="0" u="none" strike="noStrike" kern="1200" baseline="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cs"/>
              </a:rPr>
              <a:t>实验二</a:t>
            </a:r>
          </a:p>
        </c:rich>
      </c:tx>
      <c:layout>
        <c:manualLayout>
          <c:xMode val="edge"/>
          <c:yMode val="edge"/>
          <c:x val="0.40675821107039384"/>
          <c:y val="0.7640766703946984"/>
        </c:manualLayout>
      </c:layout>
      <c:overlay val="0"/>
      <c:spPr>
        <a:noFill/>
        <a:ln>
          <a:noFill/>
        </a:ln>
        <a:effectLst/>
      </c:spPr>
      <c:txPr>
        <a:bodyPr rot="0" spcFirstLastPara="1" vertOverflow="ellipsis" vert="horz" wrap="square" anchor="ctr" anchorCtr="1"/>
        <a:lstStyle/>
        <a:p>
          <a:pPr algn="ctr" rtl="0">
            <a:defRPr lang="zh-CN" altLang="en-US" sz="1800" b="0" i="0" u="none" strike="noStrike" kern="1200" baseline="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cs"/>
            </a:defRPr>
          </a:pPr>
          <a:endParaRPr lang="zh-CN"/>
        </a:p>
      </c:txPr>
    </c:title>
    <c:autoTitleDeleted val="0"/>
    <c:plotArea>
      <c:layout>
        <c:manualLayout>
          <c:layoutTarget val="inner"/>
          <c:xMode val="edge"/>
          <c:yMode val="edge"/>
          <c:x val="0.2892968807889828"/>
          <c:y val="9.7422366705671115E-2"/>
          <c:w val="0.38866205502505674"/>
          <c:h val="0.66271272228368827"/>
        </c:manualLayout>
      </c:layout>
      <c:doughnutChart>
        <c:varyColors val="1"/>
        <c:ser>
          <c:idx val="0"/>
          <c:order val="0"/>
          <c:tx>
            <c:strRef>
              <c:f>Sheet1!$B$1</c:f>
              <c:strCache>
                <c:ptCount val="1"/>
                <c:pt idx="0">
                  <c:v>销售额</c:v>
                </c:pt>
              </c:strCache>
            </c:strRef>
          </c:tx>
          <c:spPr>
            <a:solidFill>
              <a:srgbClr val="C00000"/>
            </a:solidFill>
          </c:spPr>
          <c:dPt>
            <c:idx val="0"/>
            <c:bubble3D val="0"/>
            <c:spPr>
              <a:solidFill>
                <a:schemeClr val="tx1">
                  <a:lumMod val="50000"/>
                  <a:lumOff val="50000"/>
                </a:schemeClr>
              </a:solidFill>
              <a:ln>
                <a:noFill/>
              </a:ln>
              <a:effectLst/>
            </c:spPr>
            <c:extLst>
              <c:ext xmlns:c16="http://schemas.microsoft.com/office/drawing/2014/chart" uri="{C3380CC4-5D6E-409C-BE32-E72D297353CC}">
                <c16:uniqueId val="{00000001-28C2-4720-87A8-E5DFDCA5E88C}"/>
              </c:ext>
            </c:extLst>
          </c:dPt>
          <c:dPt>
            <c:idx val="1"/>
            <c:bubble3D val="0"/>
            <c:spPr>
              <a:pattFill prst="narHorz">
                <a:fgClr>
                  <a:srgbClr val="A32114"/>
                </a:fgClr>
                <a:bgClr>
                  <a:schemeClr val="bg1"/>
                </a:bgClr>
              </a:pattFill>
              <a:ln>
                <a:noFill/>
              </a:ln>
              <a:effectLst/>
            </c:spPr>
            <c:extLst>
              <c:ext xmlns:c16="http://schemas.microsoft.com/office/drawing/2014/chart" uri="{C3380CC4-5D6E-409C-BE32-E72D297353CC}">
                <c16:uniqueId val="{00000003-28C2-4720-87A8-E5DFDCA5E88C}"/>
              </c:ext>
            </c:extLst>
          </c:dPt>
          <c:cat>
            <c:strRef>
              <c:f>Sheet1!$A$2:$A$3</c:f>
              <c:strCache>
                <c:ptCount val="2"/>
                <c:pt idx="0">
                  <c:v>第一季度</c:v>
                </c:pt>
                <c:pt idx="1">
                  <c:v>第二季度</c:v>
                </c:pt>
              </c:strCache>
            </c:strRef>
          </c:cat>
          <c:val>
            <c:numRef>
              <c:f>Sheet1!$B$2:$B$3</c:f>
              <c:numCache>
                <c:formatCode>General</c:formatCode>
                <c:ptCount val="2"/>
                <c:pt idx="0">
                  <c:v>27</c:v>
                </c:pt>
                <c:pt idx="1">
                  <c:v>73</c:v>
                </c:pt>
              </c:numCache>
            </c:numRef>
          </c:val>
          <c:extLst>
            <c:ext xmlns:c16="http://schemas.microsoft.com/office/drawing/2014/chart" uri="{C3380CC4-5D6E-409C-BE32-E72D297353CC}">
              <c16:uniqueId val="{00000004-28C2-4720-87A8-E5DFDCA5E88C}"/>
            </c:ext>
          </c:extLst>
        </c:ser>
        <c:dLbls>
          <c:showLegendKey val="0"/>
          <c:showVal val="0"/>
          <c:showCatName val="0"/>
          <c:showSerName val="0"/>
          <c:showPercent val="0"/>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20000"/>
        </a:lnSpc>
        <a:spcBef>
          <a:spcPts val="0"/>
        </a:spcBef>
        <a:spcAft>
          <a:spcPts val="0"/>
        </a:spcAf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en-US" sz="1800" b="0" i="0" u="none" strike="noStrike" kern="1200" baseline="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cs"/>
              </a:defRPr>
            </a:pPr>
            <a:r>
              <a:rPr lang="zh-CN" altLang="en-US" sz="1800" b="0" i="0" u="none" strike="noStrike" kern="1200" baseline="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cs"/>
              </a:rPr>
              <a:t>实验三</a:t>
            </a:r>
          </a:p>
        </c:rich>
      </c:tx>
      <c:layout>
        <c:manualLayout>
          <c:xMode val="edge"/>
          <c:yMode val="edge"/>
          <c:x val="0.42604817083711927"/>
          <c:y val="0.7693136741859844"/>
        </c:manualLayout>
      </c:layout>
      <c:overlay val="0"/>
      <c:spPr>
        <a:noFill/>
        <a:ln>
          <a:noFill/>
        </a:ln>
        <a:effectLst/>
      </c:spPr>
      <c:txPr>
        <a:bodyPr rot="0" spcFirstLastPara="1" vertOverflow="ellipsis" vert="horz" wrap="square" anchor="ctr" anchorCtr="1"/>
        <a:lstStyle/>
        <a:p>
          <a:pPr algn="ctr" rtl="0">
            <a:defRPr lang="zh-CN" altLang="en-US" sz="1800" b="0" i="0" u="none" strike="noStrike" kern="1200" baseline="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cs"/>
            </a:defRPr>
          </a:pPr>
          <a:endParaRPr lang="zh-CN"/>
        </a:p>
      </c:txPr>
    </c:title>
    <c:autoTitleDeleted val="0"/>
    <c:plotArea>
      <c:layout>
        <c:manualLayout>
          <c:layoutTarget val="inner"/>
          <c:xMode val="edge"/>
          <c:yMode val="edge"/>
          <c:x val="0.28929692889597258"/>
          <c:y val="7.3329128705328414E-2"/>
          <c:w val="0.47058015459391583"/>
          <c:h val="0.68831236792592265"/>
        </c:manualLayout>
      </c:layout>
      <c:doughnutChart>
        <c:varyColors val="1"/>
        <c:ser>
          <c:idx val="0"/>
          <c:order val="0"/>
          <c:tx>
            <c:strRef>
              <c:f>Sheet1!$B$1</c:f>
              <c:strCache>
                <c:ptCount val="1"/>
                <c:pt idx="0">
                  <c:v>销售额</c:v>
                </c:pt>
              </c:strCache>
            </c:strRef>
          </c:tx>
          <c:spPr>
            <a:solidFill>
              <a:schemeClr val="accent1"/>
            </a:solidFill>
          </c:spPr>
          <c:dPt>
            <c:idx val="0"/>
            <c:bubble3D val="0"/>
            <c:spPr>
              <a:solidFill>
                <a:schemeClr val="tx1">
                  <a:lumMod val="85000"/>
                  <a:lumOff val="15000"/>
                </a:schemeClr>
              </a:solidFill>
              <a:ln>
                <a:noFill/>
              </a:ln>
              <a:effectLst/>
            </c:spPr>
            <c:extLst>
              <c:ext xmlns:c16="http://schemas.microsoft.com/office/drawing/2014/chart" uri="{C3380CC4-5D6E-409C-BE32-E72D297353CC}">
                <c16:uniqueId val="{00000001-E9FF-48EE-9B20-F877DD9C89CD}"/>
              </c:ext>
            </c:extLst>
          </c:dPt>
          <c:dPt>
            <c:idx val="1"/>
            <c:bubble3D val="0"/>
            <c:spPr>
              <a:pattFill prst="narHorz">
                <a:fgClr>
                  <a:srgbClr val="211D71"/>
                </a:fgClr>
                <a:bgClr>
                  <a:schemeClr val="bg1"/>
                </a:bgClr>
              </a:pattFill>
              <a:ln>
                <a:noFill/>
              </a:ln>
              <a:effectLst/>
            </c:spPr>
            <c:extLst>
              <c:ext xmlns:c16="http://schemas.microsoft.com/office/drawing/2014/chart" uri="{C3380CC4-5D6E-409C-BE32-E72D297353CC}">
                <c16:uniqueId val="{00000003-E9FF-48EE-9B20-F877DD9C89CD}"/>
              </c:ext>
            </c:extLst>
          </c:dPt>
          <c:cat>
            <c:strRef>
              <c:f>Sheet1!$A$2:$A$3</c:f>
              <c:strCache>
                <c:ptCount val="2"/>
                <c:pt idx="0">
                  <c:v>第一季度</c:v>
                </c:pt>
                <c:pt idx="1">
                  <c:v>第二季度</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E9FF-48EE-9B20-F877DD9C89CD}"/>
            </c:ext>
          </c:extLst>
        </c:ser>
        <c:dLbls>
          <c:showLegendKey val="0"/>
          <c:showVal val="0"/>
          <c:showCatName val="0"/>
          <c:showSerName val="0"/>
          <c:showPercent val="0"/>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20000"/>
        </a:lnSpc>
        <a:spcBef>
          <a:spcPts val="0"/>
        </a:spcBef>
        <a:spcAft>
          <a:spcPts val="0"/>
        </a:spcAf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E09CC-AFC7-4D35-B5D3-C9508EA1FFF7}" type="datetimeFigureOut">
              <a:rPr lang="zh-CN" altLang="en-US" smtClean="0"/>
              <a:t>2025-02-21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E3602-14E1-4149-8DDB-1881BA9EF28E}" type="slidenum">
              <a:rPr lang="zh-CN" altLang="en-US" smtClean="0"/>
              <a:t>‹#›</a:t>
            </a:fld>
            <a:endParaRPr lang="zh-CN" altLang="en-US"/>
          </a:p>
        </p:txBody>
      </p:sp>
    </p:spTree>
    <p:extLst>
      <p:ext uri="{BB962C8B-B14F-4D97-AF65-F5344CB8AC3E}">
        <p14:creationId xmlns:p14="http://schemas.microsoft.com/office/powerpoint/2010/main" val="1104370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012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04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965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2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15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922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72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90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41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717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08147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6D8BD43-E120-40D6-A96E-6E4781FA7D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398DA7C-78EF-4B78-87BF-8A5BD0448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45E955-A766-42D4-93DE-F56622CC7E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B8463-8D97-48CB-8BED-951565CAB197}" type="datetimeFigureOut">
              <a:rPr lang="zh-CN" altLang="en-US" smtClean="0"/>
              <a:t>2025-02-21</a:t>
            </a:fld>
            <a:endParaRPr lang="zh-CN" altLang="en-US"/>
          </a:p>
        </p:txBody>
      </p:sp>
      <p:sp>
        <p:nvSpPr>
          <p:cNvPr id="5" name="页脚占位符 4">
            <a:extLst>
              <a:ext uri="{FF2B5EF4-FFF2-40B4-BE49-F238E27FC236}">
                <a16:creationId xmlns:a16="http://schemas.microsoft.com/office/drawing/2014/main" id="{015192BB-C16D-440B-B1E4-85B7EB342A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42C675D-0C22-4EEA-A987-547E0B5C95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9B4BE-54A1-497B-851A-7CF31E4FBF32}" type="slidenum">
              <a:rPr lang="zh-CN" altLang="en-US" smtClean="0"/>
              <a:t>‹#›</a:t>
            </a:fld>
            <a:endParaRPr lang="zh-CN" altLang="en-US"/>
          </a:p>
        </p:txBody>
      </p:sp>
    </p:spTree>
    <p:extLst>
      <p:ext uri="{BB962C8B-B14F-4D97-AF65-F5344CB8AC3E}">
        <p14:creationId xmlns:p14="http://schemas.microsoft.com/office/powerpoint/2010/main" val="2367423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oleObject" Target="../embeddings/oleObject1.bin"/><Relationship Id="rId4" Type="http://schemas.openxmlformats.org/officeDocument/2006/relationships/image" Target="../media/image2.emf"/><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27.jpg"/><Relationship Id="rId9"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oleObject" Target="../embeddings/oleObject1.bin"/><Relationship Id="rId4" Type="http://schemas.openxmlformats.org/officeDocument/2006/relationships/image" Target="../media/image2.emf"/><Relationship Id="rId5" Type="http://schemas.openxmlformats.org/officeDocument/2006/relationships/image" Target="../media/image28.png"/><Relationship Id="rId6" Type="http://schemas.openxmlformats.org/officeDocument/2006/relationships/image" Target="../media/image40.jpg"/><Relationship Id="rId7" Type="http://schemas.openxmlformats.org/officeDocument/2006/relationships/image" Target="../media/image4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42.jp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1.jpg"/><Relationship Id="rId5" Type="http://schemas.openxmlformats.org/officeDocument/2006/relationships/image" Target="../media/image28.png"/><Relationship Id="rId6" Type="http://schemas.openxmlformats.org/officeDocument/2006/relationships/image" Target="../media/image4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44.jp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chart" Target="../charts/chart1.xml"/><Relationship Id="rId5" Type="http://schemas.openxmlformats.org/officeDocument/2006/relationships/image" Target="../media/image13.png"/><Relationship Id="rId6"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image" Target="../media/image13.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image" Target="../media/image13.png"/><Relationship Id="rId8"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45.jp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svg"/><Relationship Id="rId4" Type="http://schemas.openxmlformats.org/officeDocument/2006/relationships/image" Target="../media/image19.png"/><Relationship Id="rId5" Type="http://schemas.openxmlformats.org/officeDocument/2006/relationships/image" Target="../media/image20.sv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6.png"/><Relationship Id="rId6" Type="http://schemas.openxmlformats.org/officeDocument/2006/relationships/image" Target="../media/image29.jpg"/><Relationship Id="rId7"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23.jpe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oleObject" Target="../embeddings/oleObject1.bin"/><Relationship Id="rId4" Type="http://schemas.openxmlformats.org/officeDocument/2006/relationships/image" Target="../media/image2.emf"/><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46.jp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31.jp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9.png"/><Relationship Id="rId5" Type="http://schemas.openxmlformats.org/officeDocument/2006/relationships/image" Target="../media/image10.svg"/><Relationship Id="rId6" Type="http://schemas.openxmlformats.org/officeDocument/2006/relationships/image" Target="../media/image11.png"/><Relationship Id="rId7" Type="http://schemas.openxmlformats.org/officeDocument/2006/relationships/image" Target="../media/image12.svg"/><Relationship Id="rId8" Type="http://schemas.openxmlformats.org/officeDocument/2006/relationships/image" Target="../media/image1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32.jpg"/><Relationship Id="rId5"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jpg"/><Relationship Id="rId4" Type="http://schemas.openxmlformats.org/officeDocument/2006/relationships/image" Target="../media/image28.pn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jpg"/><Relationship Id="rId4" Type="http://schemas.openxmlformats.org/officeDocument/2006/relationships/image" Target="../media/image28.pn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3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39.jp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淘宝-想搞设计PPT(倒卖必究)-3">
            <a:extLst>
              <a:ext uri="{FF2B5EF4-FFF2-40B4-BE49-F238E27FC236}">
                <a16:creationId xmlns:a16="http://schemas.microsoft.com/office/drawing/2014/main" id="{8F4C7D71-4E60-5F17-4987-1EB74E4EDF85}"/>
              </a:ext>
            </a:extLst>
          </p:cNvPr>
          <p:cNvSpPr txBox="1"/>
          <p:nvPr/>
        </p:nvSpPr>
        <p:spPr>
          <a:xfrm>
            <a:off x="302363" y="-1962150"/>
            <a:ext cx="1654620" cy="369332"/>
          </a:xfrm>
          <a:prstGeom prst="rect">
            <a:avLst/>
          </a:prstGeom>
          <a:noFill/>
        </p:spPr>
        <p:txBody>
          <a:bodyPr wrap="none" rtlCol="0">
            <a:spAutoFit/>
          </a:bodyPr>
          <a:lstStyle/>
          <a:p>
            <a:r>
              <a:rPr lang="en-US" altLang="zh-CN" dirty="0" err="1">
                <a:solidFill/>
              </a:rPr>
              <a:t>HSVmode:HSV</a:t>
            </a:r>
            <a:endParaRPr lang="zh-CN" altLang="en-US" dirty="0"/>
          </a:p>
        </p:txBody>
      </p:sp>
      <p:sp>
        <p:nvSpPr>
          <p:cNvPr id="20" name="淘宝-想搞设计PPT(倒卖必究)-20">
            <a:extLst>
              <a:ext uri="{FF2B5EF4-FFF2-40B4-BE49-F238E27FC236}">
                <a16:creationId xmlns:a16="http://schemas.microsoft.com/office/drawing/2014/main" id="{AEF7920B-F286-91D1-8D9F-5B1D0F5F54E2}"/>
              </a:ext>
            </a:extLst>
          </p:cNvPr>
          <p:cNvSpPr/>
          <p:nvPr/>
        </p:nvSpPr>
        <p:spPr>
          <a:xfrm>
            <a:off x="-16615" y="-55000"/>
            <a:ext cx="12208615" cy="6912999"/>
          </a:xfrm>
          <a:prstGeom prst="rect">
            <a:avLst/>
          </a:prstGeom>
          <a:solidFill>
            <a:srgbClr val="155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淘宝-想搞设计PPT(倒卖必究)-21">
            <a:extLst>
              <a:ext uri="{FF2B5EF4-FFF2-40B4-BE49-F238E27FC236}">
                <a16:creationId xmlns:a16="http://schemas.microsoft.com/office/drawing/2014/main" id="{E28386C7-99C3-4626-BEEA-A725F8A575E0}"/>
              </a:ext>
            </a:extLst>
          </p:cNvPr>
          <p:cNvSpPr/>
          <p:nvPr/>
        </p:nvSpPr>
        <p:spPr>
          <a:xfrm>
            <a:off x="331805" y="265736"/>
            <a:ext cx="11528389" cy="6326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SchoolImg-1in2">
            <a:extLst>
              <a:ext uri="{FF2B5EF4-FFF2-40B4-BE49-F238E27FC236}">
                <a16:creationId xmlns:a16="http://schemas.microsoft.com/office/drawing/2014/main" id="{8459CA3E-8459-F2B7-465C-21A40B589C8C}"/>
              </a:ext>
            </a:extLst>
          </p:cNvPr>
          <p:cNvGrpSpPr/>
          <p:nvPr/>
        </p:nvGrpSpPr>
        <p:grpSpPr>
          <a:xfrm>
            <a:off x="-1975728" y="54546"/>
            <a:ext cx="10283372" cy="6843064"/>
            <a:chOff x="-1691098" y="891817"/>
            <a:chExt cx="8105755" cy="5393969"/>
          </a:xfrm>
        </p:grpSpPr>
        <p:pic>
          <p:nvPicPr>
            <p:cNvPr id="72" name="Picture 71" descr="66745249d1a910965bb48eea.jpg"/>
            <p:cNvPicPr>
              <a:picLocks noChangeAspect="1"/>
            </p:cNvPicPr>
            <p:nvPr/>
          </p:nvPicPr>
          <p:blipFill>
            <a:blip r:embed="rId8"/>
            <a:stretch>
              <a:fillRect/>
            </a:stretch>
          </p:blipFill>
          <p:spPr>
            <a:xfrm>
              <a:off x="-183549" y="891817"/>
              <a:ext cx="4045476" cy="5393969"/>
            </a:xfrm>
            <a:prstGeom prst="rect">
              <a:avLst/>
            </a:prstGeom>
          </p:spPr>
        </p:pic>
      </p:grpSp>
      <p:sp>
        <p:nvSpPr>
          <p:cNvPr id="15" name="淘宝-想搞设计PPT(倒卖必究)-15">
            <a:extLst>
              <a:ext uri="{FF2B5EF4-FFF2-40B4-BE49-F238E27FC236}">
                <a16:creationId xmlns:a16="http://schemas.microsoft.com/office/drawing/2014/main" id="{1F331AA7-2690-8C0D-B83E-7DCC25ECD794}"/>
              </a:ext>
            </a:extLst>
          </p:cNvPr>
          <p:cNvSpPr/>
          <p:nvPr/>
        </p:nvSpPr>
        <p:spPr>
          <a:xfrm>
            <a:off x="4983419" y="265736"/>
            <a:ext cx="3462431" cy="63265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淘宝-想搞设计PPT(倒卖必究)-28">
            <a:extLst>
              <a:ext uri="{FF2B5EF4-FFF2-40B4-BE49-F238E27FC236}">
                <a16:creationId xmlns:a16="http://schemas.microsoft.com/office/drawing/2014/main" id="{14DE87AD-4661-A731-1D69-8C7728E48378}"/>
              </a:ext>
            </a:extLst>
          </p:cNvPr>
          <p:cNvSpPr/>
          <p:nvPr/>
        </p:nvSpPr>
        <p:spPr>
          <a:xfrm>
            <a:off x="-126609" y="-1076654"/>
            <a:ext cx="11986803" cy="1354331"/>
          </a:xfrm>
          <a:prstGeom prst="rect">
            <a:avLst/>
          </a:prstGeom>
          <a:solidFill>
            <a:srgbClr val="155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a:extLst>
              <a:ext uri="{FF2B5EF4-FFF2-40B4-BE49-F238E27FC236}">
                <a16:creationId xmlns:a16="http://schemas.microsoft.com/office/drawing/2014/main" id="{74BAC68B-386E-4C3D-AEF1-0F5B5AA61158}"/>
              </a:ext>
            </a:extLst>
          </p:cNvPr>
          <p:cNvSpPr/>
          <p:nvPr/>
        </p:nvSpPr>
        <p:spPr>
          <a:xfrm>
            <a:off x="331806" y="265736"/>
            <a:ext cx="11528389" cy="6326528"/>
          </a:xfrm>
          <a:prstGeom prst="rect">
            <a:avLst/>
          </a:prstGeom>
          <a:gradFill>
            <a:gsLst>
              <a:gs pos="90370">
                <a:srgbClr val="FFFFFF">
                  <a:alpha val="49000"/>
                </a:srgbClr>
              </a:gs>
              <a:gs pos="0">
                <a:schemeClr val="bg1"/>
              </a:gs>
              <a:gs pos="60000">
                <a:schemeClr val="bg1"/>
              </a:gs>
              <a:gs pos="70054">
                <a:srgbClr val="FFFFFF">
                  <a:alpha val="81000"/>
                </a:srgbClr>
              </a:gs>
              <a:gs pos="82000">
                <a:schemeClr val="bg1">
                  <a:alpha val="67000"/>
                </a:schemeClr>
              </a:gs>
              <a:gs pos="100000">
                <a:schemeClr val="bg1">
                  <a:alpha val="30000"/>
                  <a:lumMod val="89000"/>
                  <a:lumOff val="11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淘宝-想搞设计PPT(倒卖必究)-24">
            <a:extLst>
              <a:ext uri="{FF2B5EF4-FFF2-40B4-BE49-F238E27FC236}">
                <a16:creationId xmlns:a16="http://schemas.microsoft.com/office/drawing/2014/main" id="{84EE9671-FD4A-4C42-9B89-9545323A88D8}"/>
              </a:ext>
            </a:extLst>
          </p:cNvPr>
          <p:cNvCxnSpPr>
            <a:cxnSpLocks/>
          </p:cNvCxnSpPr>
          <p:nvPr/>
        </p:nvCxnSpPr>
        <p:spPr>
          <a:xfrm>
            <a:off x="11169727" y="614478"/>
            <a:ext cx="324000" cy="324000"/>
          </a:xfrm>
          <a:prstGeom prst="bentConnector3">
            <a:avLst>
              <a:gd name="adj1" fmla="val 101903"/>
            </a:avLst>
          </a:prstGeom>
          <a:ln w="1174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55" name="淘宝-想搞设计PPT(倒卖必究)-55" descr="毕业帽">
            <a:extLst>
              <a:ext uri="{FF2B5EF4-FFF2-40B4-BE49-F238E27FC236}">
                <a16:creationId xmlns:a16="http://schemas.microsoft.com/office/drawing/2014/main" id="{43559848-B7AD-4051-A8AB-F394E652E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9108" y="-448421"/>
            <a:ext cx="3843778" cy="3843778"/>
          </a:xfrm>
          <a:prstGeom prst="rect">
            <a:avLst/>
          </a:prstGeom>
        </p:spPr>
      </p:pic>
      <p:cxnSp>
        <p:nvCxnSpPr>
          <p:cNvPr id="29" name="淘宝-想搞设计PPT(倒卖必究)-29">
            <a:extLst>
              <a:ext uri="{FF2B5EF4-FFF2-40B4-BE49-F238E27FC236}">
                <a16:creationId xmlns:a16="http://schemas.microsoft.com/office/drawing/2014/main" id="{A4661FE1-3799-4D3E-8585-A52F98FA75B0}"/>
              </a:ext>
            </a:extLst>
          </p:cNvPr>
          <p:cNvCxnSpPr>
            <a:cxnSpLocks/>
          </p:cNvCxnSpPr>
          <p:nvPr/>
        </p:nvCxnSpPr>
        <p:spPr>
          <a:xfrm>
            <a:off x="11127687" y="569712"/>
            <a:ext cx="324000" cy="324000"/>
          </a:xfrm>
          <a:prstGeom prst="bentConnector3">
            <a:avLst>
              <a:gd name="adj1" fmla="val 101903"/>
            </a:avLst>
          </a:prstGeom>
          <a:ln w="117475" cap="rnd">
            <a:solidFill>
              <a:srgbClr val="15548D"/>
            </a:solidFill>
            <a:round/>
          </a:ln>
        </p:spPr>
        <p:style>
          <a:lnRef idx="1">
            <a:schemeClr val="accent1"/>
          </a:lnRef>
          <a:fillRef idx="0">
            <a:schemeClr val="accent1"/>
          </a:fillRef>
          <a:effectRef idx="0">
            <a:schemeClr val="accent1"/>
          </a:effectRef>
          <a:fontRef idx="minor">
            <a:schemeClr val="tx1"/>
          </a:fontRef>
        </p:style>
      </p:cxnSp>
      <p:sp>
        <p:nvSpPr>
          <p:cNvPr id="44" name="淘宝-想搞设计PPT(倒卖必究)-44">
            <a:extLst>
              <a:ext uri="{FF2B5EF4-FFF2-40B4-BE49-F238E27FC236}">
                <a16:creationId xmlns:a16="http://schemas.microsoft.com/office/drawing/2014/main" id="{85BD85A9-F96A-48DC-9216-39E65A3DC044}"/>
              </a:ext>
            </a:extLst>
          </p:cNvPr>
          <p:cNvSpPr txBox="1"/>
          <p:nvPr/>
        </p:nvSpPr>
        <p:spPr>
          <a:xfrm flipH="1">
            <a:off x="4107927" y="3002539"/>
            <a:ext cx="7385569" cy="307777"/>
          </a:xfrm>
          <a:prstGeom prst="rect">
            <a:avLst/>
          </a:prstGeom>
          <a:noFill/>
        </p:spPr>
        <p:txBody>
          <a:bodyPr wrap="square" rtlCol="0">
            <a:spAutoFit/>
          </a:bodyPr>
          <a:lstStyle/>
          <a:p>
            <a:pPr algn="dist"/>
            <a:r>
              <a:rPr lang="en-US" altLang="zh-CN" sz="1400" dirty="0">
                <a:solidFill>
                  <a:schemeClr val="bg1">
                    <a:lumMod val="50000"/>
                  </a:schemeClr>
                </a:solidFill>
                <a:latin typeface="思源黑体 CN Light" panose="020B0300000000000000" pitchFamily="34" charset="-122"/>
                <a:ea typeface="思源黑体 CN Light" panose="020B0300000000000000" pitchFamily="34" charset="-122"/>
              </a:rPr>
              <a:t>SCIENCE UNIVERSITY GRADUATION THESIS DEFENSE PPT TEMPLATE</a:t>
            </a:r>
          </a:p>
        </p:txBody>
      </p:sp>
      <p:cxnSp>
        <p:nvCxnSpPr>
          <p:cNvPr id="69" name="淘宝-想搞设计PPT(倒卖必究)-69">
            <a:extLst>
              <a:ext uri="{FF2B5EF4-FFF2-40B4-BE49-F238E27FC236}">
                <a16:creationId xmlns:a16="http://schemas.microsoft.com/office/drawing/2014/main" id="{B5650F27-759D-4786-A99E-931B75B566B9}"/>
              </a:ext>
            </a:extLst>
          </p:cNvPr>
          <p:cNvCxnSpPr>
            <a:cxnSpLocks/>
          </p:cNvCxnSpPr>
          <p:nvPr/>
        </p:nvCxnSpPr>
        <p:spPr>
          <a:xfrm>
            <a:off x="4196827" y="3434970"/>
            <a:ext cx="7200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
        <p:nvSpPr>
          <p:cNvPr id="71" name="淘宝-想搞设计PPT(倒卖必究)-71">
            <a:extLst>
              <a:ext uri="{FF2B5EF4-FFF2-40B4-BE49-F238E27FC236}">
                <a16:creationId xmlns:a16="http://schemas.microsoft.com/office/drawing/2014/main" id="{5A977518-918B-4D40-AECA-77897B0A57E3}"/>
              </a:ext>
            </a:extLst>
          </p:cNvPr>
          <p:cNvSpPr txBox="1"/>
          <p:nvPr/>
        </p:nvSpPr>
        <p:spPr>
          <a:xfrm>
            <a:off x="9322446" y="5275634"/>
            <a:ext cx="2167880" cy="369332"/>
          </a:xfrm>
          <a:prstGeom prst="rect">
            <a:avLst/>
          </a:prstGeom>
          <a:noFill/>
        </p:spPr>
        <p:txBody>
          <a:bodyPr wrap="square" rtlCol="0">
            <a:spAutoFit/>
          </a:bodyPr>
          <a:lstStyle/>
          <a:p>
            <a:pPr lvl="0" algn="dist">
              <a:defRPr/>
            </a:pP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rPr>
              <a:t>想搞设计学院</a:t>
            </a:r>
            <a:endParaRPr kumimoji="0" lang="zh-CN" altLang="en-US"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endParaRPr>
          </a:p>
        </p:txBody>
      </p:sp>
      <p:pic>
        <p:nvPicPr>
          <p:cNvPr id="73" name="Picture 72" descr="华中科技大学.png"/>
          <p:cNvPicPr>
            <a:picLocks noChangeAspect="1"/>
          </p:cNvPicPr>
          <p:nvPr/>
        </p:nvPicPr>
        <p:blipFill>
          <a:blip r:embed="rId9"/>
          <a:stretch>
            <a:fillRect/>
          </a:stretch>
        </p:blipFill>
        <p:spPr>
          <a:xfrm>
            <a:off x="8307644" y="964212"/>
            <a:ext cx="2911154" cy="639412"/>
          </a:xfrm>
          <a:prstGeom prst="rect">
            <a:avLst/>
          </a:prstGeom>
        </p:spPr>
      </p:pic>
      <p:sp>
        <p:nvSpPr>
          <p:cNvPr id="30" name="淘宝-想搞设计PPT(倒卖必究)-30">
            <a:extLst>
              <a:ext uri="{FF2B5EF4-FFF2-40B4-BE49-F238E27FC236}">
                <a16:creationId xmlns:a16="http://schemas.microsoft.com/office/drawing/2014/main" id="{4B73AF6D-D8B6-4521-6519-C790F486C4DE}"/>
              </a:ext>
            </a:extLst>
          </p:cNvPr>
          <p:cNvSpPr/>
          <p:nvPr/>
        </p:nvSpPr>
        <p:spPr>
          <a:xfrm>
            <a:off x="-4747448" y="54546"/>
            <a:ext cx="5049811" cy="6912999"/>
          </a:xfrm>
          <a:prstGeom prst="rect">
            <a:avLst/>
          </a:prstGeom>
          <a:solidFill>
            <a:srgbClr val="155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淘宝-想搞设计PPT(倒卖必究)-31">
            <a:extLst>
              <a:ext uri="{FF2B5EF4-FFF2-40B4-BE49-F238E27FC236}">
                <a16:creationId xmlns:a16="http://schemas.microsoft.com/office/drawing/2014/main" id="{B770F3AD-0575-7E93-ED94-51D2C8E2BD5E}"/>
              </a:ext>
            </a:extLst>
          </p:cNvPr>
          <p:cNvSpPr/>
          <p:nvPr/>
        </p:nvSpPr>
        <p:spPr>
          <a:xfrm>
            <a:off x="-388772" y="6591425"/>
            <a:ext cx="12358960" cy="1354331"/>
          </a:xfrm>
          <a:prstGeom prst="rect">
            <a:avLst/>
          </a:prstGeom>
          <a:solidFill>
            <a:srgbClr val="155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淘宝-想搞设计PPT(倒卖必究)-33">
            <a:extLst>
              <a:ext uri="{FF2B5EF4-FFF2-40B4-BE49-F238E27FC236}">
                <a16:creationId xmlns:a16="http://schemas.microsoft.com/office/drawing/2014/main" id="{A650158A-D8C6-A946-70B2-E669AC20B0C4}"/>
              </a:ext>
            </a:extLst>
          </p:cNvPr>
          <p:cNvSpPr txBox="1"/>
          <p:nvPr/>
        </p:nvSpPr>
        <p:spPr>
          <a:xfrm>
            <a:off x="4196827" y="2075543"/>
            <a:ext cx="7200000" cy="769441"/>
          </a:xfrm>
          <a:prstGeom prst="rect">
            <a:avLst/>
          </a:prstGeom>
          <a:noFill/>
        </p:spPr>
        <p:txBody>
          <a:bodyPr wrap="square" rtlCol="0" anchor="ctr" anchorCtr="0">
            <a:normAutofit/>
          </a:bodyPr>
          <a:lstStyle/>
          <a:p>
            <a:pPr algn="r"/>
            <a:r>
              <a:rPr lang="en-US" altLang="zh-CN" sz="4400" spc="200">
                <a:solidFill>
                  <a:srgbClr val="15548D"/>
                </a:solidFill>
                <a:effectLst>
                  <a:outerShdw dist="38100" algn="l" rotWithShape="0">
                    <a:prstClr val="black">
                      <a:alpha val="16000"/>
                    </a:prstClr>
                  </a:outerShdw>
                </a:effectLst>
                <a:latin typeface="思源黑体 CN Heavy" panose="020B0A00000000000000" pitchFamily="34" charset="-122"/>
                <a:ea typeface="思源黑体 CN Heavy" panose="020B0A00000000000000" pitchFamily="34" charset="-122"/>
              </a:rPr>
              <a:t>华科-导航式模版</a:t>
            </a:r>
            <a:r>
              <a:rPr lang="zh-CN" altLang="en-US" sz="4400" spc="200" dirty="0">
                <a:solidFill>
                  <a:srgbClr val="15548D"/>
                </a:solidFill>
                <a:effectLst>
                  <a:outerShdw dist="38100" algn="l" rotWithShape="0">
                    <a:prstClr val="black">
                      <a:alpha val="16000"/>
                    </a:prstClr>
                  </a:outerShdw>
                </a:effectLst>
                <a:latin typeface="思源黑体 CN Heavy" panose="020B0A00000000000000" pitchFamily="34" charset="-122"/>
                <a:ea typeface="思源黑体 CN Heavy" panose="020B0A00000000000000" pitchFamily="34" charset="-122"/>
              </a:rPr>
              <a:t/>
            </a:r>
            <a:endParaRPr lang="zh-CN" altLang="en-US" sz="4400" spc="200" dirty="0">
              <a:solidFill>
                <a:schemeClr val="tx1">
                  <a:lumMod val="85000"/>
                  <a:lumOff val="15000"/>
                </a:schemeClr>
              </a:solidFill>
              <a:effectLst>
                <a:outerShdw dist="38100" algn="l" rotWithShape="0">
                  <a:prstClr val="black">
                    <a:alpha val="16000"/>
                  </a:prstClr>
                </a:outerShdw>
              </a:effectLst>
              <a:latin typeface="思源黑体 CN Heavy" panose="020B0A00000000000000" pitchFamily="34" charset="-122"/>
              <a:ea typeface="思源黑体 CN Heavy" panose="020B0A00000000000000" pitchFamily="34" charset="-122"/>
            </a:endParaRPr>
          </a:p>
        </p:txBody>
      </p:sp>
      <p:grpSp>
        <p:nvGrpSpPr>
          <p:cNvPr id="47" name="组合 46">
            <a:extLst>
              <a:ext uri="{FF2B5EF4-FFF2-40B4-BE49-F238E27FC236}">
                <a16:creationId xmlns:a16="http://schemas.microsoft.com/office/drawing/2014/main" id="{FDC31CB1-D83F-770A-A3CE-4F9EA79A7309}"/>
              </a:ext>
            </a:extLst>
          </p:cNvPr>
          <p:cNvGrpSpPr/>
          <p:nvPr/>
        </p:nvGrpSpPr>
        <p:grpSpPr>
          <a:xfrm>
            <a:off x="5603104" y="4031443"/>
            <a:ext cx="5947294" cy="665054"/>
            <a:chOff x="5603104" y="4031443"/>
            <a:chExt cx="5947294" cy="665054"/>
          </a:xfrm>
        </p:grpSpPr>
        <p:grpSp>
          <p:nvGrpSpPr>
            <p:cNvPr id="10" name="组合 9">
              <a:extLst>
                <a:ext uri="{FF2B5EF4-FFF2-40B4-BE49-F238E27FC236}">
                  <a16:creationId xmlns:a16="http://schemas.microsoft.com/office/drawing/2014/main" id="{EE579B46-819E-7C3C-31F3-A30B0DD51414}"/>
                </a:ext>
              </a:extLst>
            </p:cNvPr>
            <p:cNvGrpSpPr/>
            <p:nvPr/>
          </p:nvGrpSpPr>
          <p:grpSpPr>
            <a:xfrm>
              <a:off x="8963843" y="4095406"/>
              <a:ext cx="299720" cy="299720"/>
              <a:chOff x="8963843" y="4095406"/>
              <a:chExt cx="299720" cy="299720"/>
            </a:xfrm>
          </p:grpSpPr>
          <p:sp>
            <p:nvSpPr>
              <p:cNvPr id="38" name="淘宝-想搞设计PPT(倒卖必究)-38">
                <a:extLst>
                  <a:ext uri="{FF2B5EF4-FFF2-40B4-BE49-F238E27FC236}">
                    <a16:creationId xmlns:a16="http://schemas.microsoft.com/office/drawing/2014/main" id="{225B589C-1B1A-4DF6-9B62-BBAF8AE97003}"/>
                  </a:ext>
                </a:extLst>
              </p:cNvPr>
              <p:cNvSpPr/>
              <p:nvPr/>
            </p:nvSpPr>
            <p:spPr>
              <a:xfrm>
                <a:off x="8963843" y="4095406"/>
                <a:ext cx="299720" cy="29972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a:ea typeface="微软雅黑 Light"/>
                  <a:cs typeface="+mn-cs"/>
                </a:endParaRPr>
              </a:p>
            </p:txBody>
          </p:sp>
          <p:sp>
            <p:nvSpPr>
              <p:cNvPr id="39" name="淘宝-想搞设计PPT(倒卖必究)-39">
                <a:extLst>
                  <a:ext uri="{FF2B5EF4-FFF2-40B4-BE49-F238E27FC236}">
                    <a16:creationId xmlns:a16="http://schemas.microsoft.com/office/drawing/2014/main" id="{CC6FEAA8-AB97-42CF-B372-395AC399DFBC}"/>
                  </a:ext>
                </a:extLst>
              </p:cNvPr>
              <p:cNvSpPr>
                <a:spLocks noChangeAspect="1"/>
              </p:cNvSpPr>
              <p:nvPr/>
            </p:nvSpPr>
            <p:spPr bwMode="auto">
              <a:xfrm>
                <a:off x="9042054" y="4189288"/>
                <a:ext cx="143298" cy="111956"/>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rgbClr val="FFFFFF"/>
              </a:solidFill>
              <a:ln>
                <a:noFill/>
              </a:ln>
            </p:spPr>
            <p:txBody>
              <a:bodyPr/>
              <a:p/>
            </p:txBody>
          </p:sp>
        </p:grpSp>
        <p:grpSp>
          <p:nvGrpSpPr>
            <p:cNvPr id="9" name="组合 8">
              <a:extLst>
                <a:ext uri="{FF2B5EF4-FFF2-40B4-BE49-F238E27FC236}">
                  <a16:creationId xmlns:a16="http://schemas.microsoft.com/office/drawing/2014/main" id="{026C31C2-523E-4EF8-C8C0-AD9E9611C7EE}"/>
                </a:ext>
              </a:extLst>
            </p:cNvPr>
            <p:cNvGrpSpPr/>
            <p:nvPr/>
          </p:nvGrpSpPr>
          <p:grpSpPr>
            <a:xfrm>
              <a:off x="5603104" y="4031443"/>
              <a:ext cx="3028934" cy="400110"/>
              <a:chOff x="5603104" y="4031443"/>
              <a:chExt cx="3028934" cy="400110"/>
            </a:xfrm>
          </p:grpSpPr>
          <p:sp>
            <p:nvSpPr>
              <p:cNvPr id="41" name="淘宝-想搞设计PPT(倒卖必究)-41">
                <a:extLst>
                  <a:ext uri="{FF2B5EF4-FFF2-40B4-BE49-F238E27FC236}">
                    <a16:creationId xmlns:a16="http://schemas.microsoft.com/office/drawing/2014/main" id="{69B237FF-7E5F-4FDC-ABE2-D9AC7D30D379}"/>
                  </a:ext>
                </a:extLst>
              </p:cNvPr>
              <p:cNvSpPr txBox="1"/>
              <p:nvPr/>
            </p:nvSpPr>
            <p:spPr>
              <a:xfrm>
                <a:off x="5961708" y="4031443"/>
                <a:ext cx="267033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endParaRPr>
              </a:p>
            </p:txBody>
          </p:sp>
          <p:sp>
            <p:nvSpPr>
              <p:cNvPr id="42" name="淘宝-想搞设计PPT(倒卖必究)-42">
                <a:extLst>
                  <a:ext uri="{FF2B5EF4-FFF2-40B4-BE49-F238E27FC236}">
                    <a16:creationId xmlns:a16="http://schemas.microsoft.com/office/drawing/2014/main" id="{8E0DB572-A109-442B-8A54-52A77441D0CB}"/>
                  </a:ext>
                </a:extLst>
              </p:cNvPr>
              <p:cNvSpPr/>
              <p:nvPr/>
            </p:nvSpPr>
            <p:spPr>
              <a:xfrm>
                <a:off x="5603104" y="4081638"/>
                <a:ext cx="299720" cy="29972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a:ea typeface="微软雅黑 Light"/>
                  <a:cs typeface="+mn-cs"/>
                </a:endParaRPr>
              </a:p>
            </p:txBody>
          </p:sp>
          <p:sp>
            <p:nvSpPr>
              <p:cNvPr id="43" name="淘宝-想搞设计PPT(倒卖必究)-43">
                <a:extLst>
                  <a:ext uri="{FF2B5EF4-FFF2-40B4-BE49-F238E27FC236}">
                    <a16:creationId xmlns:a16="http://schemas.microsoft.com/office/drawing/2014/main" id="{D588D9A7-7376-4238-B2DC-507CA57FD05D}"/>
                  </a:ext>
                </a:extLst>
              </p:cNvPr>
              <p:cNvSpPr>
                <a:spLocks noChangeAspect="1"/>
              </p:cNvSpPr>
              <p:nvPr/>
            </p:nvSpPr>
            <p:spPr bwMode="auto">
              <a:xfrm>
                <a:off x="5681315" y="4162023"/>
                <a:ext cx="143298" cy="138951"/>
              </a:xfrm>
              <a:custGeom>
                <a:avLst/>
                <a:gdLst>
                  <a:gd name="connsiteX0" fmla="*/ 453585 w 598650"/>
                  <a:gd name="connsiteY0" fmla="*/ 280933 h 580488"/>
                  <a:gd name="connsiteX1" fmla="*/ 551291 w 598650"/>
                  <a:gd name="connsiteY1" fmla="*/ 280933 h 580488"/>
                  <a:gd name="connsiteX2" fmla="*/ 551291 w 598650"/>
                  <a:gd name="connsiteY2" fmla="*/ 316797 h 580488"/>
                  <a:gd name="connsiteX3" fmla="*/ 453585 w 598650"/>
                  <a:gd name="connsiteY3" fmla="*/ 316797 h 580488"/>
                  <a:gd name="connsiteX4" fmla="*/ 226839 w 598650"/>
                  <a:gd name="connsiteY4" fmla="*/ 236563 h 580488"/>
                  <a:gd name="connsiteX5" fmla="*/ 526923 w 598650"/>
                  <a:gd name="connsiteY5" fmla="*/ 236563 h 580488"/>
                  <a:gd name="connsiteX6" fmla="*/ 526923 w 598650"/>
                  <a:gd name="connsiteY6" fmla="*/ 245299 h 580488"/>
                  <a:gd name="connsiteX7" fmla="*/ 211045 w 598650"/>
                  <a:gd name="connsiteY7" fmla="*/ 245299 h 580488"/>
                  <a:gd name="connsiteX8" fmla="*/ 295748 w 598650"/>
                  <a:gd name="connsiteY8" fmla="*/ 203688 h 580488"/>
                  <a:gd name="connsiteX9" fmla="*/ 526923 w 598650"/>
                  <a:gd name="connsiteY9" fmla="*/ 203688 h 580488"/>
                  <a:gd name="connsiteX10" fmla="*/ 526923 w 598650"/>
                  <a:gd name="connsiteY10" fmla="*/ 213574 h 580488"/>
                  <a:gd name="connsiteX11" fmla="*/ 275646 w 598650"/>
                  <a:gd name="connsiteY11" fmla="*/ 213574 h 580488"/>
                  <a:gd name="connsiteX12" fmla="*/ 297026 w 598650"/>
                  <a:gd name="connsiteY12" fmla="*/ 172192 h 580488"/>
                  <a:gd name="connsiteX13" fmla="*/ 526922 w 598650"/>
                  <a:gd name="connsiteY13" fmla="*/ 172192 h 580488"/>
                  <a:gd name="connsiteX14" fmla="*/ 526922 w 598650"/>
                  <a:gd name="connsiteY14" fmla="*/ 182078 h 580488"/>
                  <a:gd name="connsiteX15" fmla="*/ 301336 w 598650"/>
                  <a:gd name="connsiteY15" fmla="*/ 182078 h 580488"/>
                  <a:gd name="connsiteX16" fmla="*/ 278425 w 598650"/>
                  <a:gd name="connsiteY16" fmla="*/ 159088 h 580488"/>
                  <a:gd name="connsiteX17" fmla="*/ 295647 w 598650"/>
                  <a:gd name="connsiteY17" fmla="*/ 192055 h 580488"/>
                  <a:gd name="connsiteX18" fmla="*/ 169351 w 598650"/>
                  <a:gd name="connsiteY18" fmla="*/ 256555 h 580488"/>
                  <a:gd name="connsiteX19" fmla="*/ 162175 w 598650"/>
                  <a:gd name="connsiteY19" fmla="*/ 388421 h 580488"/>
                  <a:gd name="connsiteX20" fmla="*/ 157870 w 598650"/>
                  <a:gd name="connsiteY20" fmla="*/ 388421 h 580488"/>
                  <a:gd name="connsiteX21" fmla="*/ 157870 w 598650"/>
                  <a:gd name="connsiteY21" fmla="*/ 405621 h 580488"/>
                  <a:gd name="connsiteX22" fmla="*/ 157870 w 598650"/>
                  <a:gd name="connsiteY22" fmla="*/ 417088 h 580488"/>
                  <a:gd name="connsiteX23" fmla="*/ 157870 w 598650"/>
                  <a:gd name="connsiteY23" fmla="*/ 547521 h 580488"/>
                  <a:gd name="connsiteX24" fmla="*/ 162175 w 598650"/>
                  <a:gd name="connsiteY24" fmla="*/ 547521 h 580488"/>
                  <a:gd name="connsiteX25" fmla="*/ 192314 w 598650"/>
                  <a:gd name="connsiteY25" fmla="*/ 554688 h 580488"/>
                  <a:gd name="connsiteX26" fmla="*/ 192314 w 598650"/>
                  <a:gd name="connsiteY26" fmla="*/ 580488 h 580488"/>
                  <a:gd name="connsiteX27" fmla="*/ 166481 w 598650"/>
                  <a:gd name="connsiteY27" fmla="*/ 580488 h 580488"/>
                  <a:gd name="connsiteX28" fmla="*/ 137777 w 598650"/>
                  <a:gd name="connsiteY28" fmla="*/ 576188 h 580488"/>
                  <a:gd name="connsiteX29" fmla="*/ 137777 w 598650"/>
                  <a:gd name="connsiteY29" fmla="*/ 580488 h 580488"/>
                  <a:gd name="connsiteX30" fmla="*/ 104768 w 598650"/>
                  <a:gd name="connsiteY30" fmla="*/ 580488 h 580488"/>
                  <a:gd name="connsiteX31" fmla="*/ 104768 w 598650"/>
                  <a:gd name="connsiteY31" fmla="*/ 550388 h 580488"/>
                  <a:gd name="connsiteX32" fmla="*/ 104768 w 598650"/>
                  <a:gd name="connsiteY32" fmla="*/ 547521 h 580488"/>
                  <a:gd name="connsiteX33" fmla="*/ 104768 w 598650"/>
                  <a:gd name="connsiteY33" fmla="*/ 417088 h 580488"/>
                  <a:gd name="connsiteX34" fmla="*/ 86111 w 598650"/>
                  <a:gd name="connsiteY34" fmla="*/ 417088 h 580488"/>
                  <a:gd name="connsiteX35" fmla="*/ 86111 w 598650"/>
                  <a:gd name="connsiteY35" fmla="*/ 547521 h 580488"/>
                  <a:gd name="connsiteX36" fmla="*/ 86111 w 598650"/>
                  <a:gd name="connsiteY36" fmla="*/ 550388 h 580488"/>
                  <a:gd name="connsiteX37" fmla="*/ 86111 w 598650"/>
                  <a:gd name="connsiteY37" fmla="*/ 580488 h 580488"/>
                  <a:gd name="connsiteX38" fmla="*/ 54537 w 598650"/>
                  <a:gd name="connsiteY38" fmla="*/ 580488 h 580488"/>
                  <a:gd name="connsiteX39" fmla="*/ 54537 w 598650"/>
                  <a:gd name="connsiteY39" fmla="*/ 576188 h 580488"/>
                  <a:gd name="connsiteX40" fmla="*/ 24398 w 598650"/>
                  <a:gd name="connsiteY40" fmla="*/ 580488 h 580488"/>
                  <a:gd name="connsiteX41" fmla="*/ 0 w 598650"/>
                  <a:gd name="connsiteY41" fmla="*/ 580488 h 580488"/>
                  <a:gd name="connsiteX42" fmla="*/ 0 w 598650"/>
                  <a:gd name="connsiteY42" fmla="*/ 554688 h 580488"/>
                  <a:gd name="connsiteX43" fmla="*/ 28703 w 598650"/>
                  <a:gd name="connsiteY43" fmla="*/ 547521 h 580488"/>
                  <a:gd name="connsiteX44" fmla="*/ 34444 w 598650"/>
                  <a:gd name="connsiteY44" fmla="*/ 547521 h 580488"/>
                  <a:gd name="connsiteX45" fmla="*/ 34444 w 598650"/>
                  <a:gd name="connsiteY45" fmla="*/ 417088 h 580488"/>
                  <a:gd name="connsiteX46" fmla="*/ 34444 w 598650"/>
                  <a:gd name="connsiteY46" fmla="*/ 405621 h 580488"/>
                  <a:gd name="connsiteX47" fmla="*/ 34444 w 598650"/>
                  <a:gd name="connsiteY47" fmla="*/ 388421 h 580488"/>
                  <a:gd name="connsiteX48" fmla="*/ 30139 w 598650"/>
                  <a:gd name="connsiteY48" fmla="*/ 388421 h 580488"/>
                  <a:gd name="connsiteX49" fmla="*/ 28703 w 598650"/>
                  <a:gd name="connsiteY49" fmla="*/ 361188 h 580488"/>
                  <a:gd name="connsiteX50" fmla="*/ 4305 w 598650"/>
                  <a:gd name="connsiteY50" fmla="*/ 361188 h 580488"/>
                  <a:gd name="connsiteX51" fmla="*/ 7176 w 598650"/>
                  <a:gd name="connsiteY51" fmla="*/ 229321 h 580488"/>
                  <a:gd name="connsiteX52" fmla="*/ 67453 w 598650"/>
                  <a:gd name="connsiteY52" fmla="*/ 219288 h 580488"/>
                  <a:gd name="connsiteX53" fmla="*/ 94722 w 598650"/>
                  <a:gd name="connsiteY53" fmla="*/ 250821 h 580488"/>
                  <a:gd name="connsiteX54" fmla="*/ 121990 w 598650"/>
                  <a:gd name="connsiteY54" fmla="*/ 219288 h 580488"/>
                  <a:gd name="connsiteX55" fmla="*/ 163610 w 598650"/>
                  <a:gd name="connsiteY55" fmla="*/ 219288 h 580488"/>
                  <a:gd name="connsiteX56" fmla="*/ 211045 w 598650"/>
                  <a:gd name="connsiteY56" fmla="*/ 142076 h 580488"/>
                  <a:gd name="connsiteX57" fmla="*/ 526923 w 598650"/>
                  <a:gd name="connsiteY57" fmla="*/ 142076 h 580488"/>
                  <a:gd name="connsiteX58" fmla="*/ 526923 w 598650"/>
                  <a:gd name="connsiteY58" fmla="*/ 151962 h 580488"/>
                  <a:gd name="connsiteX59" fmla="*/ 211045 w 598650"/>
                  <a:gd name="connsiteY59" fmla="*/ 151962 h 580488"/>
                  <a:gd name="connsiteX60" fmla="*/ 211045 w 598650"/>
                  <a:gd name="connsiteY60" fmla="*/ 110350 h 580488"/>
                  <a:gd name="connsiteX61" fmla="*/ 526923 w 598650"/>
                  <a:gd name="connsiteY61" fmla="*/ 110350 h 580488"/>
                  <a:gd name="connsiteX62" fmla="*/ 526923 w 598650"/>
                  <a:gd name="connsiteY62" fmla="*/ 120465 h 580488"/>
                  <a:gd name="connsiteX63" fmla="*/ 211045 w 598650"/>
                  <a:gd name="connsiteY63" fmla="*/ 120465 h 580488"/>
                  <a:gd name="connsiteX64" fmla="*/ 211045 w 598650"/>
                  <a:gd name="connsiteY64" fmla="*/ 78854 h 580488"/>
                  <a:gd name="connsiteX65" fmla="*/ 526923 w 598650"/>
                  <a:gd name="connsiteY65" fmla="*/ 78854 h 580488"/>
                  <a:gd name="connsiteX66" fmla="*/ 526923 w 598650"/>
                  <a:gd name="connsiteY66" fmla="*/ 87590 h 580488"/>
                  <a:gd name="connsiteX67" fmla="*/ 211045 w 598650"/>
                  <a:gd name="connsiteY67" fmla="*/ 87590 h 580488"/>
                  <a:gd name="connsiteX68" fmla="*/ 95523 w 598650"/>
                  <a:gd name="connsiteY68" fmla="*/ 61612 h 580488"/>
                  <a:gd name="connsiteX69" fmla="*/ 168056 w 598650"/>
                  <a:gd name="connsiteY69" fmla="*/ 134719 h 580488"/>
                  <a:gd name="connsiteX70" fmla="*/ 95523 w 598650"/>
                  <a:gd name="connsiteY70" fmla="*/ 207826 h 580488"/>
                  <a:gd name="connsiteX71" fmla="*/ 22990 w 598650"/>
                  <a:gd name="connsiteY71" fmla="*/ 134719 h 580488"/>
                  <a:gd name="connsiteX72" fmla="*/ 95523 w 598650"/>
                  <a:gd name="connsiteY72" fmla="*/ 61612 h 580488"/>
                  <a:gd name="connsiteX73" fmla="*/ 56095 w 598650"/>
                  <a:gd name="connsiteY73" fmla="*/ 0 h 580488"/>
                  <a:gd name="connsiteX74" fmla="*/ 598650 w 598650"/>
                  <a:gd name="connsiteY74" fmla="*/ 0 h 580488"/>
                  <a:gd name="connsiteX75" fmla="*/ 598650 w 598650"/>
                  <a:gd name="connsiteY75" fmla="*/ 364156 h 580488"/>
                  <a:gd name="connsiteX76" fmla="*/ 180969 w 598650"/>
                  <a:gd name="connsiteY76" fmla="*/ 364156 h 580488"/>
                  <a:gd name="connsiteX77" fmla="*/ 182404 w 598650"/>
                  <a:gd name="connsiteY77" fmla="*/ 339783 h 580488"/>
                  <a:gd name="connsiteX78" fmla="*/ 574250 w 598650"/>
                  <a:gd name="connsiteY78" fmla="*/ 339783 h 580488"/>
                  <a:gd name="connsiteX79" fmla="*/ 574250 w 598650"/>
                  <a:gd name="connsiteY79" fmla="*/ 24373 h 580488"/>
                  <a:gd name="connsiteX80" fmla="*/ 80495 w 598650"/>
                  <a:gd name="connsiteY80" fmla="*/ 24373 h 580488"/>
                  <a:gd name="connsiteX81" fmla="*/ 80495 w 598650"/>
                  <a:gd name="connsiteY81" fmla="*/ 48745 h 580488"/>
                  <a:gd name="connsiteX82" fmla="*/ 56095 w 598650"/>
                  <a:gd name="connsiteY82"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98650" h="580488">
                    <a:moveTo>
                      <a:pt x="453585" y="280933"/>
                    </a:moveTo>
                    <a:lnTo>
                      <a:pt x="551291" y="280933"/>
                    </a:lnTo>
                    <a:lnTo>
                      <a:pt x="551291" y="316797"/>
                    </a:lnTo>
                    <a:lnTo>
                      <a:pt x="453585" y="316797"/>
                    </a:lnTo>
                    <a:close/>
                    <a:moveTo>
                      <a:pt x="226839" y="236563"/>
                    </a:moveTo>
                    <a:lnTo>
                      <a:pt x="526923" y="236563"/>
                    </a:lnTo>
                    <a:lnTo>
                      <a:pt x="526923" y="245299"/>
                    </a:lnTo>
                    <a:lnTo>
                      <a:pt x="211045" y="245299"/>
                    </a:lnTo>
                    <a:close/>
                    <a:moveTo>
                      <a:pt x="295748" y="203688"/>
                    </a:moveTo>
                    <a:lnTo>
                      <a:pt x="526923" y="203688"/>
                    </a:lnTo>
                    <a:lnTo>
                      <a:pt x="526923" y="213574"/>
                    </a:lnTo>
                    <a:lnTo>
                      <a:pt x="275646" y="213574"/>
                    </a:lnTo>
                    <a:close/>
                    <a:moveTo>
                      <a:pt x="297026" y="172192"/>
                    </a:moveTo>
                    <a:lnTo>
                      <a:pt x="526922" y="172192"/>
                    </a:lnTo>
                    <a:lnTo>
                      <a:pt x="526922" y="182078"/>
                    </a:lnTo>
                    <a:lnTo>
                      <a:pt x="301336" y="182078"/>
                    </a:lnTo>
                    <a:close/>
                    <a:moveTo>
                      <a:pt x="278425" y="159088"/>
                    </a:moveTo>
                    <a:lnTo>
                      <a:pt x="295647" y="192055"/>
                    </a:lnTo>
                    <a:lnTo>
                      <a:pt x="169351" y="256555"/>
                    </a:lnTo>
                    <a:lnTo>
                      <a:pt x="162175" y="388421"/>
                    </a:lnTo>
                    <a:lnTo>
                      <a:pt x="157870" y="388421"/>
                    </a:lnTo>
                    <a:lnTo>
                      <a:pt x="157870" y="405621"/>
                    </a:lnTo>
                    <a:lnTo>
                      <a:pt x="157870" y="417088"/>
                    </a:lnTo>
                    <a:lnTo>
                      <a:pt x="157870" y="547521"/>
                    </a:lnTo>
                    <a:lnTo>
                      <a:pt x="162175" y="547521"/>
                    </a:lnTo>
                    <a:lnTo>
                      <a:pt x="192314" y="554688"/>
                    </a:lnTo>
                    <a:lnTo>
                      <a:pt x="192314" y="580488"/>
                    </a:lnTo>
                    <a:lnTo>
                      <a:pt x="166481" y="580488"/>
                    </a:lnTo>
                    <a:lnTo>
                      <a:pt x="137777" y="576188"/>
                    </a:lnTo>
                    <a:lnTo>
                      <a:pt x="137777" y="580488"/>
                    </a:lnTo>
                    <a:lnTo>
                      <a:pt x="104768" y="580488"/>
                    </a:lnTo>
                    <a:lnTo>
                      <a:pt x="104768" y="550388"/>
                    </a:lnTo>
                    <a:lnTo>
                      <a:pt x="104768" y="547521"/>
                    </a:lnTo>
                    <a:lnTo>
                      <a:pt x="104768" y="417088"/>
                    </a:lnTo>
                    <a:lnTo>
                      <a:pt x="86111" y="417088"/>
                    </a:lnTo>
                    <a:lnTo>
                      <a:pt x="86111" y="547521"/>
                    </a:lnTo>
                    <a:lnTo>
                      <a:pt x="86111" y="550388"/>
                    </a:lnTo>
                    <a:lnTo>
                      <a:pt x="86111" y="580488"/>
                    </a:lnTo>
                    <a:lnTo>
                      <a:pt x="54537" y="580488"/>
                    </a:lnTo>
                    <a:lnTo>
                      <a:pt x="54537" y="576188"/>
                    </a:lnTo>
                    <a:lnTo>
                      <a:pt x="24398" y="580488"/>
                    </a:lnTo>
                    <a:lnTo>
                      <a:pt x="0" y="580488"/>
                    </a:lnTo>
                    <a:lnTo>
                      <a:pt x="0" y="554688"/>
                    </a:lnTo>
                    <a:lnTo>
                      <a:pt x="28703" y="547521"/>
                    </a:lnTo>
                    <a:lnTo>
                      <a:pt x="34444" y="547521"/>
                    </a:lnTo>
                    <a:lnTo>
                      <a:pt x="34444" y="417088"/>
                    </a:lnTo>
                    <a:lnTo>
                      <a:pt x="34444" y="405621"/>
                    </a:lnTo>
                    <a:lnTo>
                      <a:pt x="34444" y="388421"/>
                    </a:lnTo>
                    <a:lnTo>
                      <a:pt x="30139" y="388421"/>
                    </a:lnTo>
                    <a:lnTo>
                      <a:pt x="28703" y="361188"/>
                    </a:lnTo>
                    <a:lnTo>
                      <a:pt x="4305" y="361188"/>
                    </a:lnTo>
                    <a:lnTo>
                      <a:pt x="7176" y="229321"/>
                    </a:lnTo>
                    <a:lnTo>
                      <a:pt x="67453" y="219288"/>
                    </a:lnTo>
                    <a:lnTo>
                      <a:pt x="94722" y="250821"/>
                    </a:lnTo>
                    <a:lnTo>
                      <a:pt x="121990" y="219288"/>
                    </a:lnTo>
                    <a:lnTo>
                      <a:pt x="163610" y="219288"/>
                    </a:lnTo>
                    <a:close/>
                    <a:moveTo>
                      <a:pt x="211045" y="142076"/>
                    </a:moveTo>
                    <a:lnTo>
                      <a:pt x="526923" y="142076"/>
                    </a:lnTo>
                    <a:lnTo>
                      <a:pt x="526923" y="151962"/>
                    </a:lnTo>
                    <a:lnTo>
                      <a:pt x="211045" y="151962"/>
                    </a:lnTo>
                    <a:close/>
                    <a:moveTo>
                      <a:pt x="211045" y="110350"/>
                    </a:moveTo>
                    <a:lnTo>
                      <a:pt x="526923" y="110350"/>
                    </a:lnTo>
                    <a:lnTo>
                      <a:pt x="526923" y="120465"/>
                    </a:lnTo>
                    <a:lnTo>
                      <a:pt x="211045" y="120465"/>
                    </a:lnTo>
                    <a:close/>
                    <a:moveTo>
                      <a:pt x="211045" y="78854"/>
                    </a:moveTo>
                    <a:lnTo>
                      <a:pt x="526923" y="78854"/>
                    </a:lnTo>
                    <a:lnTo>
                      <a:pt x="526923" y="87590"/>
                    </a:lnTo>
                    <a:lnTo>
                      <a:pt x="211045" y="87590"/>
                    </a:lnTo>
                    <a:close/>
                    <a:moveTo>
                      <a:pt x="95523" y="61612"/>
                    </a:moveTo>
                    <a:cubicBezTo>
                      <a:pt x="135582" y="61612"/>
                      <a:pt x="168056" y="94343"/>
                      <a:pt x="168056" y="134719"/>
                    </a:cubicBezTo>
                    <a:cubicBezTo>
                      <a:pt x="168056" y="175095"/>
                      <a:pt x="135582" y="207826"/>
                      <a:pt x="95523" y="207826"/>
                    </a:cubicBezTo>
                    <a:cubicBezTo>
                      <a:pt x="55464" y="207826"/>
                      <a:pt x="22990" y="175095"/>
                      <a:pt x="22990" y="134719"/>
                    </a:cubicBezTo>
                    <a:cubicBezTo>
                      <a:pt x="22990" y="94343"/>
                      <a:pt x="55464" y="61612"/>
                      <a:pt x="95523" y="61612"/>
                    </a:cubicBezTo>
                    <a:close/>
                    <a:moveTo>
                      <a:pt x="56095" y="0"/>
                    </a:moveTo>
                    <a:lnTo>
                      <a:pt x="598650" y="0"/>
                    </a:lnTo>
                    <a:lnTo>
                      <a:pt x="598650" y="364156"/>
                    </a:lnTo>
                    <a:lnTo>
                      <a:pt x="180969" y="364156"/>
                    </a:lnTo>
                    <a:lnTo>
                      <a:pt x="182404" y="339783"/>
                    </a:lnTo>
                    <a:lnTo>
                      <a:pt x="574250" y="339783"/>
                    </a:lnTo>
                    <a:lnTo>
                      <a:pt x="574250" y="24373"/>
                    </a:lnTo>
                    <a:lnTo>
                      <a:pt x="80495" y="24373"/>
                    </a:lnTo>
                    <a:lnTo>
                      <a:pt x="80495" y="48745"/>
                    </a:lnTo>
                    <a:lnTo>
                      <a:pt x="56095" y="57347"/>
                    </a:lnTo>
                    <a:close/>
                  </a:path>
                </a:pathLst>
              </a:custGeom>
              <a:solidFill>
                <a:srgbClr val="FFFFFF"/>
              </a:solidFill>
              <a:ln>
                <a:noFill/>
              </a:ln>
            </p:spPr>
            <p:txBody>
              <a:bodyPr/>
              <a:p/>
            </p:txBody>
          </p:sp>
        </p:grpSp>
        <p:sp>
          <p:nvSpPr>
            <p:cNvPr id="35" name="淘宝-想搞设计PPT(倒卖必究)-35">
              <a:extLst>
                <a:ext uri="{FF2B5EF4-FFF2-40B4-BE49-F238E27FC236}">
                  <a16:creationId xmlns:a16="http://schemas.microsoft.com/office/drawing/2014/main" id="{7AC719DB-0903-4218-72E2-66636FE1322F}"/>
                </a:ext>
              </a:extLst>
            </p:cNvPr>
            <p:cNvSpPr txBox="1"/>
            <p:nvPr/>
          </p:nvSpPr>
          <p:spPr>
            <a:xfrm>
              <a:off x="9288240" y="4050166"/>
              <a:ext cx="2262158" cy="646331"/>
            </a:xfrm>
            <a:prstGeom prst="rect">
              <a:avLst/>
            </a:prstGeom>
            <a:noFill/>
          </p:spPr>
          <p:txBody>
            <a:bodyPr wrap="none" rtlCol="0">
              <a:spAutoFit/>
            </a:bodyPr>
            <a:lstStyle/>
            <a:p>
              <a:r>
                <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rPr>
                <a:t>答辩学生</a:t>
              </a:r>
              <a:r>
                <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rPr>
                <a:t>：</a:t>
              </a:r>
              <a:r>
                <a:rPr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想搞设计</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endParaRPr>
            </a:p>
            <a:p>
              <a:endParaRPr lang="zh-CN" altLang="en-US" dirty="0"/>
            </a:p>
          </p:txBody>
        </p:sp>
        <p:sp>
          <p:nvSpPr>
            <p:cNvPr id="45" name="淘宝-想搞设计PPT(倒卖必究)-45">
              <a:extLst>
                <a:ext uri="{FF2B5EF4-FFF2-40B4-BE49-F238E27FC236}">
                  <a16:creationId xmlns:a16="http://schemas.microsoft.com/office/drawing/2014/main" id="{36EB5D0C-914E-6F20-9E25-801AD8B40FFD}"/>
                </a:ext>
              </a:extLst>
            </p:cNvPr>
            <p:cNvSpPr txBox="1"/>
            <p:nvPr/>
          </p:nvSpPr>
          <p:spPr>
            <a:xfrm>
              <a:off x="6025224" y="4046832"/>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rPr>
                <a:t>指导老师</a:t>
              </a:r>
              <a:r>
                <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rPr>
                <a:t>：</a:t>
              </a:r>
              <a:r>
                <a:rPr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想搞设计</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endParaRPr>
            </a:p>
          </p:txBody>
        </p:sp>
      </p:grpSp>
      <p:sp>
        <p:nvSpPr>
          <p:cNvPr id="46" name="淘宝-想搞设计PPT(倒卖必究)-46">
            <a:extLst>
              <a:ext uri="{FF2B5EF4-FFF2-40B4-BE49-F238E27FC236}">
                <a16:creationId xmlns:a16="http://schemas.microsoft.com/office/drawing/2014/main" id="{243CC00E-8B02-C082-B452-C5B81C05A369}"/>
              </a:ext>
            </a:extLst>
          </p:cNvPr>
          <p:cNvSpPr txBox="1"/>
          <p:nvPr/>
        </p:nvSpPr>
        <p:spPr>
          <a:xfrm>
            <a:off x="4456687" y="5769875"/>
            <a:ext cx="7403508" cy="584775"/>
          </a:xfrm>
          <a:prstGeom prst="rect">
            <a:avLst/>
          </a:prstGeom>
          <a:noFill/>
        </p:spPr>
        <p:txBody>
          <a:bodyPr wrap="square" rtlCol="0">
            <a:spAutoFit/>
          </a:bodyPr>
          <a:lstStyle/>
          <a:p>
            <a:r>
              <a:rPr lang="en-US" altLang="zh-CN" sz="1600" dirty="0">
                <a:solidFill>
                  <a:schemeClr val="bg1">
                    <a:lumMod val="75000"/>
                  </a:schemeClr>
                </a:solidFill>
                <a:latin typeface="思源黑体 CN Light" panose="020B0300000000000000" pitchFamily="34" charset="-122"/>
                <a:ea typeface="思源黑体 CN Light" panose="020B0300000000000000" pitchFamily="34" charset="-122"/>
              </a:rPr>
              <a:t>Here could be the school motto of your university, for example: This moment will nap, you will have a dream; but this moment study</a:t>
            </a:r>
            <a:endParaRPr lang="zh-CN" altLang="en-US" sz="1600" dirty="0"/>
          </a:p>
        </p:txBody>
      </p:sp>
    </p:spTree>
    <p:extLst>
      <p:ext uri="{BB962C8B-B14F-4D97-AF65-F5344CB8AC3E}">
        <p14:creationId xmlns:p14="http://schemas.microsoft.com/office/powerpoint/2010/main" val="305611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FD5B02E4-676F-8A4D-1E4A-A7C4D1C5CEB4}"/>
              </a:ext>
            </a:extLst>
          </p:cNvPr>
          <p:cNvGrpSpPr/>
          <p:nvPr/>
        </p:nvGrpSpPr>
        <p:grpSpPr>
          <a:xfrm>
            <a:off x="0" y="-44583"/>
            <a:ext cx="12192000" cy="792000"/>
            <a:chOff x="0" y="473042"/>
            <a:chExt cx="12192000" cy="792000"/>
          </a:xfrm>
        </p:grpSpPr>
        <p:sp>
          <p:nvSpPr>
            <p:cNvPr id="22" name="淘宝-想搞设计PPT(倒卖必究)-22">
              <a:extLst>
                <a:ext uri="{FF2B5EF4-FFF2-40B4-BE49-F238E27FC236}">
                  <a16:creationId xmlns:a16="http://schemas.microsoft.com/office/drawing/2014/main" id="{DEE01EE9-D5D6-5776-124B-36CA4219DB49}"/>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23" name="淘宝-想搞设计PPT(倒卖必究)-23">
              <a:extLst>
                <a:ext uri="{FF2B5EF4-FFF2-40B4-BE49-F238E27FC236}">
                  <a16:creationId xmlns:a16="http://schemas.microsoft.com/office/drawing/2014/main" id="{F4F03765-F1C7-56C8-5820-39C44C7EE876}"/>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5" name="淘宝-想搞设计PPT(倒卖必究)-25">
              <a:extLst>
                <a:ext uri="{FF2B5EF4-FFF2-40B4-BE49-F238E27FC236}">
                  <a16:creationId xmlns:a16="http://schemas.microsoft.com/office/drawing/2014/main" id="{98C23F75-FB7E-6AF4-A972-4D1F8E17AE4E}"/>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绪论背景</a:t>
              </a:r>
            </a:p>
          </p:txBody>
        </p:sp>
        <p:sp>
          <p:nvSpPr>
            <p:cNvPr id="26" name="淘宝-想搞设计PPT(倒卖必究)-26">
              <a:extLst>
                <a:ext uri="{FF2B5EF4-FFF2-40B4-BE49-F238E27FC236}">
                  <a16:creationId xmlns:a16="http://schemas.microsoft.com/office/drawing/2014/main" id="{B75D2F68-36E1-1291-E4FD-7F79495104D0}"/>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研究内容</a:t>
              </a:r>
            </a:p>
          </p:txBody>
        </p:sp>
        <p:cxnSp>
          <p:nvCxnSpPr>
            <p:cNvPr id="27" name="淘宝-想搞设计PPT(倒卖必究)-27">
              <a:extLst>
                <a:ext uri="{FF2B5EF4-FFF2-40B4-BE49-F238E27FC236}">
                  <a16:creationId xmlns:a16="http://schemas.microsoft.com/office/drawing/2014/main" id="{8D202FBC-023D-8D8A-894E-FDA0081549E5}"/>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8" name="淘宝-想搞设计PPT(倒卖必究)-28">
              <a:extLst>
                <a:ext uri="{FF2B5EF4-FFF2-40B4-BE49-F238E27FC236}">
                  <a16:creationId xmlns:a16="http://schemas.microsoft.com/office/drawing/2014/main" id="{77A18723-924E-77C2-C5C8-496097B06332}"/>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15548D"/>
                  </a:solidFill>
                </a:rPr>
                <a:t>研究方法</a:t>
              </a:r>
            </a:p>
          </p:txBody>
        </p:sp>
        <p:cxnSp>
          <p:nvCxnSpPr>
            <p:cNvPr id="29" name="淘宝-想搞设计PPT(倒卖必究)-29">
              <a:extLst>
                <a:ext uri="{FF2B5EF4-FFF2-40B4-BE49-F238E27FC236}">
                  <a16:creationId xmlns:a16="http://schemas.microsoft.com/office/drawing/2014/main" id="{F7C14251-5A41-FCF1-C488-C0A5D0515103}"/>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0" name="淘宝-想搞设计PPT(倒卖必究)-30">
              <a:extLst>
                <a:ext uri="{FF2B5EF4-FFF2-40B4-BE49-F238E27FC236}">
                  <a16:creationId xmlns:a16="http://schemas.microsoft.com/office/drawing/2014/main" id="{1383A0AB-9DC2-B8D6-FA80-2C69F02BA0E8}"/>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研究过程</a:t>
              </a:r>
            </a:p>
          </p:txBody>
        </p:sp>
        <p:cxnSp>
          <p:nvCxnSpPr>
            <p:cNvPr id="31" name="淘宝-想搞设计PPT(倒卖必究)-31">
              <a:extLst>
                <a:ext uri="{FF2B5EF4-FFF2-40B4-BE49-F238E27FC236}">
                  <a16:creationId xmlns:a16="http://schemas.microsoft.com/office/drawing/2014/main" id="{C30C568D-DD6B-BDC6-09FB-E62245A53985}"/>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9" name="淘宝-想搞设计PPT(倒卖必究)-39">
              <a:extLst>
                <a:ext uri="{FF2B5EF4-FFF2-40B4-BE49-F238E27FC236}">
                  <a16:creationId xmlns:a16="http://schemas.microsoft.com/office/drawing/2014/main" id="{BE852561-A48A-00A1-AB65-832A36A66F25}"/>
                </a:ext>
              </a:extLst>
            </p:cNvPr>
            <p:cNvSpPr txBox="1"/>
            <p:nvPr/>
          </p:nvSpPr>
          <p:spPr>
            <a:xfrm>
              <a:off x="7753229"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结果分析</a:t>
              </a:r>
            </a:p>
          </p:txBody>
        </p:sp>
        <p:pic>
          <p:nvPicPr>
            <p:cNvPr id="58" name="Picture 57" descr="华中科技大学.png"/>
            <p:cNvPicPr>
              <a:picLocks noChangeAspect="1"/>
            </p:cNvPicPr>
            <p:nvPr/>
          </p:nvPicPr>
          <p:blipFill>
            <a:blip r:embed="rId5"/>
            <a:stretch>
              <a:fillRect/>
            </a:stretch>
          </p:blipFill>
          <p:spPr>
            <a:xfrm>
              <a:off x="9790290" y="631277"/>
              <a:ext cx="2011854" cy="441888"/>
            </a:xfrm>
            <a:prstGeom prst="rect">
              <a:avLst/>
            </a:prstGeom>
          </p:spPr>
        </p:pic>
        <p:cxnSp>
          <p:nvCxnSpPr>
            <p:cNvPr id="46" name="淘宝-想搞设计PPT(倒卖必究)-46">
              <a:extLst>
                <a:ext uri="{FF2B5EF4-FFF2-40B4-BE49-F238E27FC236}">
                  <a16:creationId xmlns:a16="http://schemas.microsoft.com/office/drawing/2014/main" id="{CE4EFD58-5477-32E5-86B5-73F90B94419F}"/>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47" name="淘宝-想搞设计PPT(倒卖必究)-47">
              <a:extLst>
                <a:ext uri="{FF2B5EF4-FFF2-40B4-BE49-F238E27FC236}">
                  <a16:creationId xmlns:a16="http://schemas.microsoft.com/office/drawing/2014/main" id="{BE693689-F92F-5CAC-9CD4-C8929A2B6CF8}"/>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3E4380BE-487E-376D-FB3A-97F0AA799D8A}"/>
              </a:ext>
            </a:extLst>
          </p:cNvPr>
          <p:cNvGrpSpPr/>
          <p:nvPr/>
        </p:nvGrpSpPr>
        <p:grpSpPr>
          <a:xfrm>
            <a:off x="92309" y="1267367"/>
            <a:ext cx="3338713" cy="5698997"/>
            <a:chOff x="96305" y="1267367"/>
            <a:chExt cx="3417875" cy="5698997"/>
          </a:xfrm>
        </p:grpSpPr>
        <p:pic>
          <p:nvPicPr>
            <p:cNvPr id="59" name="Picture 58" descr="666f5339c86d0ffe572d69c2.jpg"/>
            <p:cNvPicPr>
              <a:picLocks noChangeAspect="1"/>
            </p:cNvPicPr>
            <p:nvPr/>
          </p:nvPicPr>
          <p:blipFill>
            <a:blip r:embed="rId6"/>
            <a:stretch>
              <a:fillRect/>
            </a:stretch>
          </p:blipFill>
          <p:spPr>
            <a:xfrm>
              <a:off x="42900" y="1267369"/>
              <a:ext cx="3524683" cy="4699578"/>
            </a:xfrm>
            <a:prstGeom prst="rect">
              <a:avLst/>
            </a:prstGeom>
          </p:spPr>
        </p:pic>
        <p:sp>
          <p:nvSpPr>
            <p:cNvPr id="49" name="淘宝-想搞设计PPT(倒卖必究)-49">
              <a:extLst>
                <a:ext uri="{FF2B5EF4-FFF2-40B4-BE49-F238E27FC236}">
                  <a16:creationId xmlns:a16="http://schemas.microsoft.com/office/drawing/2014/main" id="{B0C4024B-C8C2-0459-FC33-971DB030EC7C}"/>
                </a:ext>
              </a:extLst>
            </p:cNvPr>
            <p:cNvSpPr/>
            <p:nvPr/>
          </p:nvSpPr>
          <p:spPr>
            <a:xfrm>
              <a:off x="3255123" y="1267368"/>
              <a:ext cx="232311" cy="55906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淘宝-想搞设计PPT(倒卖必究)-50">
              <a:extLst>
                <a:ext uri="{FF2B5EF4-FFF2-40B4-BE49-F238E27FC236}">
                  <a16:creationId xmlns:a16="http://schemas.microsoft.com/office/drawing/2014/main" id="{66DF83BE-D768-31ED-FF8E-5E1E8428FDE8}"/>
                </a:ext>
              </a:extLst>
            </p:cNvPr>
            <p:cNvSpPr/>
            <p:nvPr/>
          </p:nvSpPr>
          <p:spPr>
            <a:xfrm>
              <a:off x="96305" y="1267367"/>
              <a:ext cx="488605" cy="56989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C83D1315-246C-E7FB-89D1-982DB6AB99A7}"/>
              </a:ext>
            </a:extLst>
          </p:cNvPr>
          <p:cNvGrpSpPr/>
          <p:nvPr/>
        </p:nvGrpSpPr>
        <p:grpSpPr>
          <a:xfrm>
            <a:off x="5811658" y="1267367"/>
            <a:ext cx="3338713" cy="5698997"/>
            <a:chOff x="96305" y="1267367"/>
            <a:chExt cx="3417875" cy="5698997"/>
          </a:xfrm>
        </p:grpSpPr>
        <p:pic>
          <p:nvPicPr>
            <p:cNvPr id="60" name="Picture 59" descr="6674524721d8430fbfe30c9f.jpg"/>
            <p:cNvPicPr>
              <a:picLocks noChangeAspect="1"/>
            </p:cNvPicPr>
            <p:nvPr/>
          </p:nvPicPr>
          <p:blipFill>
            <a:blip r:embed="rId7"/>
            <a:stretch>
              <a:fillRect/>
            </a:stretch>
          </p:blipFill>
          <p:spPr>
            <a:xfrm>
              <a:off x="42900" y="1267369"/>
              <a:ext cx="3524683" cy="4699578"/>
            </a:xfrm>
            <a:prstGeom prst="rect">
              <a:avLst/>
            </a:prstGeom>
          </p:spPr>
        </p:pic>
        <p:sp>
          <p:nvSpPr>
            <p:cNvPr id="54" name="淘宝-想搞设计PPT(倒卖必究)-54">
              <a:extLst>
                <a:ext uri="{FF2B5EF4-FFF2-40B4-BE49-F238E27FC236}">
                  <a16:creationId xmlns:a16="http://schemas.microsoft.com/office/drawing/2014/main" id="{801FAF3F-0EEB-795B-5178-28DF70B46D01}"/>
                </a:ext>
              </a:extLst>
            </p:cNvPr>
            <p:cNvSpPr/>
            <p:nvPr/>
          </p:nvSpPr>
          <p:spPr>
            <a:xfrm>
              <a:off x="3255123" y="1267368"/>
              <a:ext cx="232311" cy="55906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淘宝-想搞设计PPT(倒卖必究)-55">
              <a:extLst>
                <a:ext uri="{FF2B5EF4-FFF2-40B4-BE49-F238E27FC236}">
                  <a16:creationId xmlns:a16="http://schemas.microsoft.com/office/drawing/2014/main" id="{54F96378-F204-E4F3-5E8B-FC2C46AF555C}"/>
                </a:ext>
              </a:extLst>
            </p:cNvPr>
            <p:cNvSpPr/>
            <p:nvPr/>
          </p:nvSpPr>
          <p:spPr>
            <a:xfrm>
              <a:off x="105711" y="1267367"/>
              <a:ext cx="479198" cy="56989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84972B3E-D6B8-7512-DE8A-3C8767599D8C}"/>
              </a:ext>
            </a:extLst>
          </p:cNvPr>
          <p:cNvGrpSpPr/>
          <p:nvPr/>
        </p:nvGrpSpPr>
        <p:grpSpPr>
          <a:xfrm>
            <a:off x="3431022" y="1267369"/>
            <a:ext cx="2742845" cy="4699579"/>
            <a:chOff x="3431022" y="1267369"/>
            <a:chExt cx="2742845" cy="4699579"/>
          </a:xfrm>
        </p:grpSpPr>
        <p:sp>
          <p:nvSpPr>
            <p:cNvPr id="36" name="淘宝-想搞设计PPT(倒卖必究)-36">
              <a:extLst>
                <a:ext uri="{FF2B5EF4-FFF2-40B4-BE49-F238E27FC236}">
                  <a16:creationId xmlns:a16="http://schemas.microsoft.com/office/drawing/2014/main" id="{9E877A3F-BB39-4ACE-89DC-1A0D9F951966}"/>
                </a:ext>
              </a:extLst>
            </p:cNvPr>
            <p:cNvSpPr/>
            <p:nvPr/>
          </p:nvSpPr>
          <p:spPr>
            <a:xfrm>
              <a:off x="3431022" y="1267369"/>
              <a:ext cx="2587113" cy="469957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淘宝-想搞设计PPT(倒卖必究)-41">
              <a:extLst>
                <a:ext uri="{FF2B5EF4-FFF2-40B4-BE49-F238E27FC236}">
                  <a16:creationId xmlns:a16="http://schemas.microsoft.com/office/drawing/2014/main" id="{C5482BF3-C58B-4C27-A272-2F244739D2D6}"/>
                </a:ext>
              </a:extLst>
            </p:cNvPr>
            <p:cNvSpPr/>
            <p:nvPr/>
          </p:nvSpPr>
          <p:spPr>
            <a:xfrm>
              <a:off x="3956340" y="1993709"/>
              <a:ext cx="2196000" cy="532646"/>
            </a:xfrm>
            <a:prstGeom prst="rect">
              <a:avLst/>
            </a:prstGeom>
            <a:noFill/>
          </p:spPr>
          <p:txBody>
            <a:bodyPr wrap="square">
              <a:spAutoFit/>
            </a:bodyPr>
            <a:lstStyle/>
            <a:p>
              <a:pPr>
                <a:lnSpc>
                  <a:spcPct val="130000"/>
                </a:lnSpc>
              </a:pPr>
              <a:r>
                <a:rPr lang="zh-CN" altLang="en-US" sz="2400" b="1" dirty="0">
                  <a:solidFill>
                    <a:schemeClr val="bg1"/>
                  </a:solidFill>
                  <a:latin typeface="思源黑体 CN Bold" panose="020B0800000000000000" pitchFamily="34" charset="-122"/>
                  <a:ea typeface="思源黑体 CN Bold" panose="020B0800000000000000" pitchFamily="34" charset="-122"/>
                </a:rPr>
                <a:t>文献法</a:t>
              </a:r>
            </a:p>
          </p:txBody>
        </p:sp>
        <p:sp>
          <p:nvSpPr>
            <p:cNvPr id="42" name="淘宝-想搞设计PPT(倒卖必究)-42">
              <a:extLst>
                <a:ext uri="{FF2B5EF4-FFF2-40B4-BE49-F238E27FC236}">
                  <a16:creationId xmlns:a16="http://schemas.microsoft.com/office/drawing/2014/main" id="{0870CB64-6138-4048-89BE-980B74AF9594}"/>
                </a:ext>
              </a:extLst>
            </p:cNvPr>
            <p:cNvSpPr txBox="1"/>
            <p:nvPr/>
          </p:nvSpPr>
          <p:spPr>
            <a:xfrm>
              <a:off x="3620246" y="2646945"/>
              <a:ext cx="2196000" cy="1626214"/>
            </a:xfrm>
            <a:prstGeom prst="rect">
              <a:avLst/>
            </a:prstGeom>
            <a:noFill/>
          </p:spPr>
          <p:txBody>
            <a:bodyPr wrap="square" rtlCol="0">
              <a:spAutoFit/>
            </a:bodyPr>
            <a:lstStyle/>
            <a:p>
              <a:pPr>
                <a:lnSpc>
                  <a:spcPct val="120000"/>
                </a:lnSpc>
              </a:pPr>
              <a:r>
                <a:rPr lang="zh-CN" altLang="en-US" sz="1400" spc="130" dirty="0">
                  <a:solidFill>
                    <a:schemeClr val="bg1"/>
                  </a:solidFill>
                  <a:latin typeface="思源黑体 CN Normal" panose="020B0400000000000000" pitchFamily="34" charset="-122"/>
                  <a:ea typeface="思源黑体 CN Normal" panose="020B0400000000000000" pitchFamily="34" charset="-122"/>
                </a:rPr>
                <a:t>课题背景是指一项课题的由来、意义、环境、状态、前人的研究成果等，研究该课题所具有的条件等。获得大概了解后，为什么会有免费。</a:t>
              </a:r>
            </a:p>
          </p:txBody>
        </p:sp>
        <p:sp>
          <p:nvSpPr>
            <p:cNvPr id="16" name="淘宝-想搞设计PPT(倒卖必究)-16">
              <a:extLst>
                <a:ext uri="{FF2B5EF4-FFF2-40B4-BE49-F238E27FC236}">
                  <a16:creationId xmlns:a16="http://schemas.microsoft.com/office/drawing/2014/main" id="{C02F4E67-6668-4BCC-86A1-B1ABD10F4D38}"/>
                </a:ext>
              </a:extLst>
            </p:cNvPr>
            <p:cNvSpPr txBox="1"/>
            <p:nvPr/>
          </p:nvSpPr>
          <p:spPr>
            <a:xfrm>
              <a:off x="4364381" y="4458334"/>
              <a:ext cx="1809486" cy="1323439"/>
            </a:xfrm>
            <a:prstGeom prst="rect">
              <a:avLst/>
            </a:prstGeom>
            <a:noFill/>
          </p:spPr>
          <p:txBody>
            <a:bodyPr wrap="square" rtlCol="0">
              <a:spAutoFit/>
            </a:bodyPr>
            <a:lstStyle/>
            <a:p>
              <a:r>
                <a:rPr lang="en-US" altLang="zh-CN" sz="8000" spc="40" dirty="0">
                  <a:solidFill>
                    <a:srgbClr val="FFFFFF">
                      <a:alpha val="30000"/>
                    </a:srgbClr>
                  </a:solidFill>
                  <a:latin typeface="思源黑体 CN Bold" panose="020B0800000000000000" pitchFamily="34" charset="-122"/>
                  <a:ea typeface="思源黑体 CN Bold" panose="020B0800000000000000" pitchFamily="34" charset="-122"/>
                </a:rPr>
                <a:t>50</a:t>
              </a:r>
              <a:endParaRPr lang="zh-CN" altLang="en-US" sz="8000" spc="40" dirty="0">
                <a:solidFill>
                  <a:srgbClr val="FFFFFF">
                    <a:alpha val="30000"/>
                  </a:srgbClr>
                </a:solidFill>
                <a:latin typeface="思源黑体 CN Bold" panose="020B0800000000000000" pitchFamily="34" charset="-122"/>
                <a:ea typeface="思源黑体 CN Bold" panose="020B0800000000000000" pitchFamily="34" charset="-122"/>
              </a:endParaRPr>
            </a:p>
          </p:txBody>
        </p:sp>
        <p:sp>
          <p:nvSpPr>
            <p:cNvPr id="18" name="淘宝-想搞设计PPT(倒卖必究)-18">
              <a:extLst>
                <a:ext uri="{FF2B5EF4-FFF2-40B4-BE49-F238E27FC236}">
                  <a16:creationId xmlns:a16="http://schemas.microsoft.com/office/drawing/2014/main" id="{A40851C1-BAC6-45A5-B044-9D0B75B564A6}"/>
                </a:ext>
              </a:extLst>
            </p:cNvPr>
            <p:cNvSpPr/>
            <p:nvPr/>
          </p:nvSpPr>
          <p:spPr>
            <a:xfrm>
              <a:off x="3718968" y="2153765"/>
              <a:ext cx="252000" cy="252000"/>
            </a:xfrm>
            <a:custGeom>
              <a:avLst/>
              <a:gdLst>
                <a:gd name="T0" fmla="*/ 10263 w 11175"/>
                <a:gd name="T1" fmla="*/ 0 h 10014"/>
                <a:gd name="T2" fmla="*/ 913 w 11175"/>
                <a:gd name="T3" fmla="*/ 0 h 10014"/>
                <a:gd name="T4" fmla="*/ 0 w 11175"/>
                <a:gd name="T5" fmla="*/ 913 h 10014"/>
                <a:gd name="T6" fmla="*/ 0 w 11175"/>
                <a:gd name="T7" fmla="*/ 7344 h 10014"/>
                <a:gd name="T8" fmla="*/ 913 w 11175"/>
                <a:gd name="T9" fmla="*/ 8256 h 10014"/>
                <a:gd name="T10" fmla="*/ 10263 w 11175"/>
                <a:gd name="T11" fmla="*/ 8256 h 10014"/>
                <a:gd name="T12" fmla="*/ 11175 w 11175"/>
                <a:gd name="T13" fmla="*/ 7344 h 10014"/>
                <a:gd name="T14" fmla="*/ 11175 w 11175"/>
                <a:gd name="T15" fmla="*/ 913 h 10014"/>
                <a:gd name="T16" fmla="*/ 10263 w 11175"/>
                <a:gd name="T17" fmla="*/ 0 h 10014"/>
                <a:gd name="T18" fmla="*/ 913 w 11175"/>
                <a:gd name="T19" fmla="*/ 800 h 10014"/>
                <a:gd name="T20" fmla="*/ 10263 w 11175"/>
                <a:gd name="T21" fmla="*/ 800 h 10014"/>
                <a:gd name="T22" fmla="*/ 10375 w 11175"/>
                <a:gd name="T23" fmla="*/ 913 h 10014"/>
                <a:gd name="T24" fmla="*/ 10375 w 11175"/>
                <a:gd name="T25" fmla="*/ 5963 h 10014"/>
                <a:gd name="T26" fmla="*/ 800 w 11175"/>
                <a:gd name="T27" fmla="*/ 5963 h 10014"/>
                <a:gd name="T28" fmla="*/ 800 w 11175"/>
                <a:gd name="T29" fmla="*/ 913 h 10014"/>
                <a:gd name="T30" fmla="*/ 913 w 11175"/>
                <a:gd name="T31" fmla="*/ 800 h 10014"/>
                <a:gd name="T32" fmla="*/ 10263 w 11175"/>
                <a:gd name="T33" fmla="*/ 7455 h 10014"/>
                <a:gd name="T34" fmla="*/ 913 w 11175"/>
                <a:gd name="T35" fmla="*/ 7455 h 10014"/>
                <a:gd name="T36" fmla="*/ 800 w 11175"/>
                <a:gd name="T37" fmla="*/ 7343 h 10014"/>
                <a:gd name="T38" fmla="*/ 800 w 11175"/>
                <a:gd name="T39" fmla="*/ 6800 h 10014"/>
                <a:gd name="T40" fmla="*/ 10375 w 11175"/>
                <a:gd name="T41" fmla="*/ 6800 h 10014"/>
                <a:gd name="T42" fmla="*/ 10375 w 11175"/>
                <a:gd name="T43" fmla="*/ 7344 h 10014"/>
                <a:gd name="T44" fmla="*/ 10263 w 11175"/>
                <a:gd name="T45" fmla="*/ 7455 h 10014"/>
                <a:gd name="T46" fmla="*/ 7024 w 11175"/>
                <a:gd name="T47" fmla="*/ 9271 h 10014"/>
                <a:gd name="T48" fmla="*/ 6654 w 11175"/>
                <a:gd name="T49" fmla="*/ 9104 h 10014"/>
                <a:gd name="T50" fmla="*/ 4503 w 11175"/>
                <a:gd name="T51" fmla="*/ 9104 h 10014"/>
                <a:gd name="T52" fmla="*/ 4129 w 11175"/>
                <a:gd name="T53" fmla="*/ 9276 h 10014"/>
                <a:gd name="T54" fmla="*/ 3790 w 11175"/>
                <a:gd name="T55" fmla="*/ 9673 h 10014"/>
                <a:gd name="T56" fmla="*/ 3948 w 11175"/>
                <a:gd name="T57" fmla="*/ 10014 h 10014"/>
                <a:gd name="T58" fmla="*/ 7220 w 11175"/>
                <a:gd name="T59" fmla="*/ 10014 h 10014"/>
                <a:gd name="T60" fmla="*/ 7375 w 11175"/>
                <a:gd name="T61" fmla="*/ 9670 h 10014"/>
                <a:gd name="T62" fmla="*/ 7024 w 11175"/>
                <a:gd name="T63" fmla="*/ 9271 h 10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75" h="10014">
                  <a:moveTo>
                    <a:pt x="10263" y="0"/>
                  </a:moveTo>
                  <a:lnTo>
                    <a:pt x="913" y="0"/>
                  </a:lnTo>
                  <a:cubicBezTo>
                    <a:pt x="410" y="0"/>
                    <a:pt x="0" y="409"/>
                    <a:pt x="0" y="913"/>
                  </a:cubicBezTo>
                  <a:lnTo>
                    <a:pt x="0" y="7344"/>
                  </a:lnTo>
                  <a:cubicBezTo>
                    <a:pt x="0" y="7846"/>
                    <a:pt x="409" y="8256"/>
                    <a:pt x="913" y="8256"/>
                  </a:cubicBezTo>
                  <a:lnTo>
                    <a:pt x="10263" y="8256"/>
                  </a:lnTo>
                  <a:cubicBezTo>
                    <a:pt x="10765" y="8256"/>
                    <a:pt x="11175" y="7848"/>
                    <a:pt x="11175" y="7344"/>
                  </a:cubicBezTo>
                  <a:lnTo>
                    <a:pt x="11175" y="913"/>
                  </a:lnTo>
                  <a:cubicBezTo>
                    <a:pt x="11175" y="409"/>
                    <a:pt x="10766" y="0"/>
                    <a:pt x="10263" y="0"/>
                  </a:cubicBezTo>
                  <a:close/>
                  <a:moveTo>
                    <a:pt x="913" y="800"/>
                  </a:moveTo>
                  <a:lnTo>
                    <a:pt x="10263" y="800"/>
                  </a:lnTo>
                  <a:cubicBezTo>
                    <a:pt x="10324" y="800"/>
                    <a:pt x="10375" y="851"/>
                    <a:pt x="10375" y="913"/>
                  </a:cubicBezTo>
                  <a:lnTo>
                    <a:pt x="10375" y="5963"/>
                  </a:lnTo>
                  <a:lnTo>
                    <a:pt x="800" y="5963"/>
                  </a:lnTo>
                  <a:lnTo>
                    <a:pt x="800" y="913"/>
                  </a:lnTo>
                  <a:cubicBezTo>
                    <a:pt x="800" y="851"/>
                    <a:pt x="851" y="800"/>
                    <a:pt x="913" y="800"/>
                  </a:cubicBezTo>
                  <a:close/>
                  <a:moveTo>
                    <a:pt x="10263" y="7455"/>
                  </a:moveTo>
                  <a:lnTo>
                    <a:pt x="913" y="7455"/>
                  </a:lnTo>
                  <a:cubicBezTo>
                    <a:pt x="851" y="7455"/>
                    <a:pt x="800" y="7404"/>
                    <a:pt x="800" y="7343"/>
                  </a:cubicBezTo>
                  <a:lnTo>
                    <a:pt x="800" y="6800"/>
                  </a:lnTo>
                  <a:lnTo>
                    <a:pt x="10375" y="6800"/>
                  </a:lnTo>
                  <a:lnTo>
                    <a:pt x="10375" y="7344"/>
                  </a:lnTo>
                  <a:cubicBezTo>
                    <a:pt x="10375" y="7404"/>
                    <a:pt x="10324" y="7455"/>
                    <a:pt x="10263" y="7455"/>
                  </a:cubicBezTo>
                  <a:close/>
                  <a:moveTo>
                    <a:pt x="7024" y="9271"/>
                  </a:moveTo>
                  <a:cubicBezTo>
                    <a:pt x="6930" y="9165"/>
                    <a:pt x="6796" y="9104"/>
                    <a:pt x="6654" y="9104"/>
                  </a:cubicBezTo>
                  <a:lnTo>
                    <a:pt x="4503" y="9104"/>
                  </a:lnTo>
                  <a:cubicBezTo>
                    <a:pt x="4359" y="9104"/>
                    <a:pt x="4221" y="9166"/>
                    <a:pt x="4129" y="9276"/>
                  </a:cubicBezTo>
                  <a:lnTo>
                    <a:pt x="3790" y="9673"/>
                  </a:lnTo>
                  <a:cubicBezTo>
                    <a:pt x="3675" y="9806"/>
                    <a:pt x="3771" y="10014"/>
                    <a:pt x="3948" y="10014"/>
                  </a:cubicBezTo>
                  <a:lnTo>
                    <a:pt x="7220" y="10014"/>
                  </a:lnTo>
                  <a:cubicBezTo>
                    <a:pt x="7398" y="10014"/>
                    <a:pt x="7493" y="9804"/>
                    <a:pt x="7375" y="9670"/>
                  </a:cubicBezTo>
                  <a:lnTo>
                    <a:pt x="7024" y="927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POSans M" panose="00020600040101010101" pitchFamily="18" charset="-122"/>
              </a:endParaRPr>
            </a:p>
          </p:txBody>
        </p:sp>
      </p:grpSp>
      <p:grpSp>
        <p:nvGrpSpPr>
          <p:cNvPr id="57" name="组合 56">
            <a:extLst>
              <a:ext uri="{FF2B5EF4-FFF2-40B4-BE49-F238E27FC236}">
                <a16:creationId xmlns:a16="http://schemas.microsoft.com/office/drawing/2014/main" id="{264B7117-F032-49AD-0D7A-922BF927782C}"/>
              </a:ext>
            </a:extLst>
          </p:cNvPr>
          <p:cNvGrpSpPr/>
          <p:nvPr/>
        </p:nvGrpSpPr>
        <p:grpSpPr>
          <a:xfrm>
            <a:off x="9128844" y="1267369"/>
            <a:ext cx="2762432" cy="4699579"/>
            <a:chOff x="9128844" y="1267369"/>
            <a:chExt cx="2762432" cy="4699579"/>
          </a:xfrm>
        </p:grpSpPr>
        <p:sp>
          <p:nvSpPr>
            <p:cNvPr id="38" name="淘宝-想搞设计PPT(倒卖必究)-38">
              <a:extLst>
                <a:ext uri="{FF2B5EF4-FFF2-40B4-BE49-F238E27FC236}">
                  <a16:creationId xmlns:a16="http://schemas.microsoft.com/office/drawing/2014/main" id="{5D5F8398-803E-4E9A-8ADF-7011A346CFB2}"/>
                </a:ext>
              </a:extLst>
            </p:cNvPr>
            <p:cNvSpPr/>
            <p:nvPr/>
          </p:nvSpPr>
          <p:spPr>
            <a:xfrm>
              <a:off x="9128844" y="1267369"/>
              <a:ext cx="2587113" cy="4699579"/>
            </a:xfrm>
            <a:prstGeom prst="rect">
              <a:avLst/>
            </a:prstGeom>
            <a:solidFill>
              <a:srgbClr val="15548D">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淘宝-想搞设计PPT(倒卖必究)-43">
              <a:extLst>
                <a:ext uri="{FF2B5EF4-FFF2-40B4-BE49-F238E27FC236}">
                  <a16:creationId xmlns:a16="http://schemas.microsoft.com/office/drawing/2014/main" id="{1A8482AE-BB0E-42F9-B22B-C6B8E9FEFC02}"/>
                </a:ext>
              </a:extLst>
            </p:cNvPr>
            <p:cNvSpPr/>
            <p:nvPr/>
          </p:nvSpPr>
          <p:spPr>
            <a:xfrm>
              <a:off x="9695276" y="1994162"/>
              <a:ext cx="2196000" cy="532646"/>
            </a:xfrm>
            <a:prstGeom prst="rect">
              <a:avLst/>
            </a:prstGeom>
            <a:noFill/>
          </p:spPr>
          <p:txBody>
            <a:bodyPr wrap="square">
              <a:spAutoFit/>
            </a:bodyPr>
            <a:lstStyle/>
            <a:p>
              <a:pPr>
                <a:lnSpc>
                  <a:spcPct val="130000"/>
                </a:lnSpc>
              </a:pPr>
              <a:r>
                <a:rPr lang="zh-CN" altLang="en-US" sz="2400" b="1" dirty="0">
                  <a:solidFill>
                    <a:schemeClr val="bg1"/>
                  </a:solidFill>
                  <a:latin typeface="思源黑体 CN Bold" panose="020B0800000000000000" pitchFamily="34" charset="-122"/>
                  <a:ea typeface="思源黑体 CN Bold" panose="020B0800000000000000" pitchFamily="34" charset="-122"/>
                </a:rPr>
                <a:t>实验法</a:t>
              </a:r>
            </a:p>
          </p:txBody>
        </p:sp>
        <p:sp>
          <p:nvSpPr>
            <p:cNvPr id="44" name="淘宝-想搞设计PPT(倒卖必究)-44">
              <a:extLst>
                <a:ext uri="{FF2B5EF4-FFF2-40B4-BE49-F238E27FC236}">
                  <a16:creationId xmlns:a16="http://schemas.microsoft.com/office/drawing/2014/main" id="{E62A1AD1-3B40-45F0-95D4-501196B353AC}"/>
                </a:ext>
              </a:extLst>
            </p:cNvPr>
            <p:cNvSpPr txBox="1"/>
            <p:nvPr/>
          </p:nvSpPr>
          <p:spPr>
            <a:xfrm>
              <a:off x="9304606" y="2646945"/>
              <a:ext cx="2196000" cy="1626214"/>
            </a:xfrm>
            <a:prstGeom prst="rect">
              <a:avLst/>
            </a:prstGeom>
            <a:noFill/>
          </p:spPr>
          <p:txBody>
            <a:bodyPr wrap="square" rtlCol="0">
              <a:spAutoFit/>
            </a:bodyPr>
            <a:lstStyle/>
            <a:p>
              <a:pPr>
                <a:lnSpc>
                  <a:spcPct val="120000"/>
                </a:lnSpc>
              </a:pPr>
              <a:r>
                <a:rPr lang="zh-CN" altLang="en-US" sz="1400" spc="130" dirty="0">
                  <a:solidFill>
                    <a:schemeClr val="bg1"/>
                  </a:solidFill>
                  <a:latin typeface="思源黑体 CN Normal" panose="020B0400000000000000" pitchFamily="34" charset="-122"/>
                  <a:ea typeface="思源黑体 CN Normal" panose="020B0400000000000000" pitchFamily="34" charset="-122"/>
                </a:rPr>
                <a:t>课题背景是指一项课题的由来、意义、环境、状态、前人的研究成果等，研究该课题所具有的条件等。获得大概了解后，为什么会有免费。</a:t>
              </a:r>
            </a:p>
          </p:txBody>
        </p:sp>
        <p:sp>
          <p:nvSpPr>
            <p:cNvPr id="45" name="淘宝-想搞设计PPT(倒卖必究)-45">
              <a:extLst>
                <a:ext uri="{FF2B5EF4-FFF2-40B4-BE49-F238E27FC236}">
                  <a16:creationId xmlns:a16="http://schemas.microsoft.com/office/drawing/2014/main" id="{10AC0F88-E943-46C6-B130-B88A12D7324F}"/>
                </a:ext>
              </a:extLst>
            </p:cNvPr>
            <p:cNvSpPr txBox="1"/>
            <p:nvPr/>
          </p:nvSpPr>
          <p:spPr>
            <a:xfrm>
              <a:off x="10087520" y="4458334"/>
              <a:ext cx="1628437" cy="1323439"/>
            </a:xfrm>
            <a:prstGeom prst="rect">
              <a:avLst/>
            </a:prstGeom>
            <a:noFill/>
          </p:spPr>
          <p:txBody>
            <a:bodyPr wrap="square" rtlCol="0">
              <a:spAutoFit/>
            </a:bodyPr>
            <a:lstStyle>
              <a:defPPr>
                <a:defRPr lang="zh-CN"/>
              </a:defPPr>
              <a:lvl1pPr>
                <a:defRPr sz="8000" spc="40">
                  <a:solidFill>
                    <a:schemeClr val="bg1">
                      <a:alpha val="30000"/>
                    </a:schemeClr>
                  </a:solidFill>
                  <a:latin typeface="思源黑体 CN Bold" panose="020B0800000000000000" pitchFamily="34" charset="-122"/>
                  <a:ea typeface="思源黑体 CN Bold" panose="020B0800000000000000" pitchFamily="34" charset="-122"/>
                </a:defRPr>
              </a:lvl1pPr>
            </a:lstStyle>
            <a:p>
              <a:r>
                <a:rPr lang="en-US" altLang="zh-CN" dirty="0">
                  <a:solidFill>
                    <a:srgbClr val="FFFFFF">
                      <a:alpha val="30000"/>
                    </a:srgbClr>
                  </a:solidFill>
                </a:rPr>
                <a:t>50</a:t>
              </a:r>
              <a:endParaRPr lang="zh-CN" altLang="en-US" dirty="0">
                <a:solidFill>
                  <a:srgbClr val="FFFFFF">
                    <a:alpha val="30000"/>
                  </a:srgbClr>
                </a:solidFill>
              </a:endParaRPr>
            </a:p>
          </p:txBody>
        </p:sp>
        <p:sp>
          <p:nvSpPr>
            <p:cNvPr id="19" name="淘宝-想搞设计PPT(倒卖必究)-19">
              <a:extLst>
                <a:ext uri="{FF2B5EF4-FFF2-40B4-BE49-F238E27FC236}">
                  <a16:creationId xmlns:a16="http://schemas.microsoft.com/office/drawing/2014/main" id="{F0540CAF-525A-4820-B5C8-F44D5AC1190D}"/>
                </a:ext>
              </a:extLst>
            </p:cNvPr>
            <p:cNvSpPr/>
            <p:nvPr/>
          </p:nvSpPr>
          <p:spPr>
            <a:xfrm>
              <a:off x="9434534" y="2160981"/>
              <a:ext cx="252000" cy="252000"/>
            </a:xfrm>
            <a:custGeom>
              <a:avLst/>
              <a:gdLst>
                <a:gd name="T0" fmla="*/ 10033 w 11215"/>
                <a:gd name="T1" fmla="*/ 1687 h 9438"/>
                <a:gd name="T2" fmla="*/ 6455 w 11215"/>
                <a:gd name="T3" fmla="*/ 1687 h 9438"/>
                <a:gd name="T4" fmla="*/ 6102 w 11215"/>
                <a:gd name="T5" fmla="*/ 1452 h 9438"/>
                <a:gd name="T6" fmla="*/ 6094 w 11215"/>
                <a:gd name="T7" fmla="*/ 1431 h 9438"/>
                <a:gd name="T8" fmla="*/ 5686 w 11215"/>
                <a:gd name="T9" fmla="*/ 703 h 9438"/>
                <a:gd name="T10" fmla="*/ 4605 w 11215"/>
                <a:gd name="T11" fmla="*/ 0 h 9438"/>
                <a:gd name="T12" fmla="*/ 1183 w 11215"/>
                <a:gd name="T13" fmla="*/ 0 h 9438"/>
                <a:gd name="T14" fmla="*/ 0 w 11215"/>
                <a:gd name="T15" fmla="*/ 1182 h 9438"/>
                <a:gd name="T16" fmla="*/ 0 w 11215"/>
                <a:gd name="T17" fmla="*/ 8256 h 9438"/>
                <a:gd name="T18" fmla="*/ 1183 w 11215"/>
                <a:gd name="T19" fmla="*/ 9438 h 9438"/>
                <a:gd name="T20" fmla="*/ 10033 w 11215"/>
                <a:gd name="T21" fmla="*/ 9438 h 9438"/>
                <a:gd name="T22" fmla="*/ 11215 w 11215"/>
                <a:gd name="T23" fmla="*/ 8256 h 9438"/>
                <a:gd name="T24" fmla="*/ 11215 w 11215"/>
                <a:gd name="T25" fmla="*/ 2870 h 9438"/>
                <a:gd name="T26" fmla="*/ 10033 w 11215"/>
                <a:gd name="T27" fmla="*/ 1687 h 9438"/>
                <a:gd name="T28" fmla="*/ 1183 w 11215"/>
                <a:gd name="T29" fmla="*/ 800 h 9438"/>
                <a:gd name="T30" fmla="*/ 4605 w 11215"/>
                <a:gd name="T31" fmla="*/ 800 h 9438"/>
                <a:gd name="T32" fmla="*/ 4958 w 11215"/>
                <a:gd name="T33" fmla="*/ 1035 h 9438"/>
                <a:gd name="T34" fmla="*/ 4966 w 11215"/>
                <a:gd name="T35" fmla="*/ 1056 h 9438"/>
                <a:gd name="T36" fmla="*/ 5374 w 11215"/>
                <a:gd name="T37" fmla="*/ 1783 h 9438"/>
                <a:gd name="T38" fmla="*/ 6455 w 11215"/>
                <a:gd name="T39" fmla="*/ 2487 h 9438"/>
                <a:gd name="T40" fmla="*/ 10031 w 11215"/>
                <a:gd name="T41" fmla="*/ 2487 h 9438"/>
                <a:gd name="T42" fmla="*/ 10414 w 11215"/>
                <a:gd name="T43" fmla="*/ 2870 h 9438"/>
                <a:gd name="T44" fmla="*/ 10414 w 11215"/>
                <a:gd name="T45" fmla="*/ 3545 h 9438"/>
                <a:gd name="T46" fmla="*/ 800 w 11215"/>
                <a:gd name="T47" fmla="*/ 3545 h 9438"/>
                <a:gd name="T48" fmla="*/ 800 w 11215"/>
                <a:gd name="T49" fmla="*/ 1182 h 9438"/>
                <a:gd name="T50" fmla="*/ 1183 w 11215"/>
                <a:gd name="T51" fmla="*/ 800 h 9438"/>
                <a:gd name="T52" fmla="*/ 10033 w 11215"/>
                <a:gd name="T53" fmla="*/ 8638 h 9438"/>
                <a:gd name="T54" fmla="*/ 1183 w 11215"/>
                <a:gd name="T55" fmla="*/ 8638 h 9438"/>
                <a:gd name="T56" fmla="*/ 800 w 11215"/>
                <a:gd name="T57" fmla="*/ 8256 h 9438"/>
                <a:gd name="T58" fmla="*/ 800 w 11215"/>
                <a:gd name="T59" fmla="*/ 4345 h 9438"/>
                <a:gd name="T60" fmla="*/ 10414 w 11215"/>
                <a:gd name="T61" fmla="*/ 4345 h 9438"/>
                <a:gd name="T62" fmla="*/ 10414 w 11215"/>
                <a:gd name="T63" fmla="*/ 8256 h 9438"/>
                <a:gd name="T64" fmla="*/ 10033 w 11215"/>
                <a:gd name="T65" fmla="*/ 8638 h 9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15" h="9438">
                  <a:moveTo>
                    <a:pt x="10033" y="1687"/>
                  </a:moveTo>
                  <a:lnTo>
                    <a:pt x="6455" y="1687"/>
                  </a:lnTo>
                  <a:cubicBezTo>
                    <a:pt x="6300" y="1687"/>
                    <a:pt x="6161" y="1595"/>
                    <a:pt x="6102" y="1452"/>
                  </a:cubicBezTo>
                  <a:lnTo>
                    <a:pt x="6094" y="1431"/>
                  </a:lnTo>
                  <a:lnTo>
                    <a:pt x="5686" y="703"/>
                  </a:lnTo>
                  <a:cubicBezTo>
                    <a:pt x="5497" y="275"/>
                    <a:pt x="5075" y="0"/>
                    <a:pt x="4605" y="0"/>
                  </a:cubicBezTo>
                  <a:lnTo>
                    <a:pt x="1183" y="0"/>
                  </a:lnTo>
                  <a:cubicBezTo>
                    <a:pt x="531" y="0"/>
                    <a:pt x="0" y="530"/>
                    <a:pt x="0" y="1182"/>
                  </a:cubicBezTo>
                  <a:lnTo>
                    <a:pt x="0" y="8256"/>
                  </a:lnTo>
                  <a:cubicBezTo>
                    <a:pt x="0" y="8907"/>
                    <a:pt x="530" y="9438"/>
                    <a:pt x="1183" y="9438"/>
                  </a:cubicBezTo>
                  <a:lnTo>
                    <a:pt x="10033" y="9438"/>
                  </a:lnTo>
                  <a:cubicBezTo>
                    <a:pt x="10684" y="9438"/>
                    <a:pt x="11215" y="8908"/>
                    <a:pt x="11215" y="8256"/>
                  </a:cubicBezTo>
                  <a:lnTo>
                    <a:pt x="11215" y="2870"/>
                  </a:lnTo>
                  <a:cubicBezTo>
                    <a:pt x="11214" y="2217"/>
                    <a:pt x="10684" y="1687"/>
                    <a:pt x="10033" y="1687"/>
                  </a:cubicBezTo>
                  <a:close/>
                  <a:moveTo>
                    <a:pt x="1183" y="800"/>
                  </a:moveTo>
                  <a:lnTo>
                    <a:pt x="4605" y="800"/>
                  </a:lnTo>
                  <a:cubicBezTo>
                    <a:pt x="4760" y="800"/>
                    <a:pt x="4899" y="892"/>
                    <a:pt x="4958" y="1035"/>
                  </a:cubicBezTo>
                  <a:lnTo>
                    <a:pt x="4966" y="1056"/>
                  </a:lnTo>
                  <a:lnTo>
                    <a:pt x="5374" y="1783"/>
                  </a:lnTo>
                  <a:cubicBezTo>
                    <a:pt x="5563" y="2212"/>
                    <a:pt x="5985" y="2487"/>
                    <a:pt x="6455" y="2487"/>
                  </a:cubicBezTo>
                  <a:lnTo>
                    <a:pt x="10031" y="2487"/>
                  </a:lnTo>
                  <a:cubicBezTo>
                    <a:pt x="10243" y="2487"/>
                    <a:pt x="10414" y="2658"/>
                    <a:pt x="10414" y="2870"/>
                  </a:cubicBezTo>
                  <a:lnTo>
                    <a:pt x="10414" y="3545"/>
                  </a:lnTo>
                  <a:lnTo>
                    <a:pt x="800" y="3545"/>
                  </a:lnTo>
                  <a:lnTo>
                    <a:pt x="800" y="1182"/>
                  </a:lnTo>
                  <a:cubicBezTo>
                    <a:pt x="800" y="971"/>
                    <a:pt x="971" y="800"/>
                    <a:pt x="1183" y="800"/>
                  </a:cubicBezTo>
                  <a:close/>
                  <a:moveTo>
                    <a:pt x="10033" y="8638"/>
                  </a:moveTo>
                  <a:lnTo>
                    <a:pt x="1183" y="8638"/>
                  </a:lnTo>
                  <a:cubicBezTo>
                    <a:pt x="971" y="8638"/>
                    <a:pt x="800" y="8467"/>
                    <a:pt x="800" y="8256"/>
                  </a:cubicBezTo>
                  <a:lnTo>
                    <a:pt x="800" y="4345"/>
                  </a:lnTo>
                  <a:lnTo>
                    <a:pt x="10414" y="4345"/>
                  </a:lnTo>
                  <a:lnTo>
                    <a:pt x="10414" y="8256"/>
                  </a:lnTo>
                  <a:cubicBezTo>
                    <a:pt x="10414" y="8466"/>
                    <a:pt x="10243" y="8638"/>
                    <a:pt x="10033" y="863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POSans M" panose="00020600040101010101" pitchFamily="18" charset="-122"/>
              </a:endParaRPr>
            </a:p>
          </p:txBody>
        </p:sp>
      </p:grpSp>
    </p:spTree>
    <p:extLst>
      <p:ext uri="{BB962C8B-B14F-4D97-AF65-F5344CB8AC3E}">
        <p14:creationId xmlns:p14="http://schemas.microsoft.com/office/powerpoint/2010/main" val="1705897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BD9D5-F017-50F4-7463-D32C8632EE62}"/>
            </a:ext>
          </a:extLst>
        </p:cNvPr>
        <p:cNvGrpSpPr/>
        <p:nvPr/>
      </p:nvGrpSpPr>
      <p:grpSpPr>
        <a:xfrm>
          <a:off x="0" y="0"/>
          <a:ext cx="0" cy="0"/>
          <a:chOff x="0" y="0"/>
          <a:chExt cx="0" cy="0"/>
        </a:xfrm>
      </p:grpSpPr>
      <p:sp>
        <p:nvSpPr>
          <p:cNvPr id="16" name="淘宝-想搞设计PPT(倒卖必究)-16">
            <a:extLst>
              <a:ext uri="{FF2B5EF4-FFF2-40B4-BE49-F238E27FC236}">
                <a16:creationId xmlns:a16="http://schemas.microsoft.com/office/drawing/2014/main" id="{78B733DB-CE18-EBED-E40B-73347FDF7718}"/>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grpSp>
        <p:nvGrpSpPr>
          <p:cNvPr id="29" name="组合 28">
            <a:extLst>
              <a:ext uri="{FF2B5EF4-FFF2-40B4-BE49-F238E27FC236}">
                <a16:creationId xmlns:a16="http://schemas.microsoft.com/office/drawing/2014/main" id="{16A937AB-029E-125B-C58E-D3408F9750E1}"/>
              </a:ext>
            </a:extLst>
          </p:cNvPr>
          <p:cNvGrpSpPr/>
          <p:nvPr/>
        </p:nvGrpSpPr>
        <p:grpSpPr>
          <a:xfrm>
            <a:off x="-328956" y="-3808752"/>
            <a:ext cx="12849912" cy="11910491"/>
            <a:chOff x="159942" y="-1218368"/>
            <a:chExt cx="12895588" cy="11952828"/>
          </a:xfrm>
        </p:grpSpPr>
        <p:pic>
          <p:nvPicPr>
            <p:cNvPr id="35" name="Picture 34" descr="667452452bad5167e88f6f24.jpg"/>
            <p:cNvPicPr>
              <a:picLocks noChangeAspect="1"/>
            </p:cNvPicPr>
            <p:nvPr/>
          </p:nvPicPr>
          <p:blipFill>
            <a:blip r:embed="rId4"/>
            <a:stretch>
              <a:fillRect/>
            </a:stretch>
          </p:blipFill>
          <p:spPr>
            <a:xfrm>
              <a:off x="503796" y="1564770"/>
              <a:ext cx="12229811" cy="7643633"/>
            </a:xfrm>
            <a:prstGeom prst="rect">
              <a:avLst/>
            </a:prstGeom>
          </p:spPr>
        </p:pic>
        <p:sp>
          <p:nvSpPr>
            <p:cNvPr id="33" name="淘宝-想搞设计PPT(倒卖必究)-33">
              <a:extLst>
                <a:ext uri="{FF2B5EF4-FFF2-40B4-BE49-F238E27FC236}">
                  <a16:creationId xmlns:a16="http://schemas.microsoft.com/office/drawing/2014/main" id="{6032AFB4-1BB0-7F16-D140-D7F229C318C2}"/>
                </a:ext>
              </a:extLst>
            </p:cNvPr>
            <p:cNvSpPr/>
            <p:nvPr/>
          </p:nvSpPr>
          <p:spPr>
            <a:xfrm>
              <a:off x="159942" y="8609251"/>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a:extLst>
                <a:ext uri="{FF2B5EF4-FFF2-40B4-BE49-F238E27FC236}">
                  <a16:creationId xmlns:a16="http://schemas.microsoft.com/office/drawing/2014/main" id="{F29A9CFF-6FDB-17D5-7574-7ADA03DB04B1}"/>
                </a:ext>
              </a:extLst>
            </p:cNvPr>
            <p:cNvSpPr/>
            <p:nvPr/>
          </p:nvSpPr>
          <p:spPr>
            <a:xfrm>
              <a:off x="386276" y="-1218368"/>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淘宝-想搞设计PPT(倒卖必究)-8">
            <a:extLst>
              <a:ext uri="{FF2B5EF4-FFF2-40B4-BE49-F238E27FC236}">
                <a16:creationId xmlns:a16="http://schemas.microsoft.com/office/drawing/2014/main" id="{5C18FC9B-B5A6-A02A-3359-F25CDF6D5F36}"/>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4555C4F5-CA74-07DD-4C48-93BC9A712D1A}"/>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FA8ABF5A-F68A-21D6-05E3-37CD568E9523}"/>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11</a:t>
            </a:fld>
            <a:endParaRPr lang="zh-CN" altLang="en-US"/>
          </a:p>
        </p:txBody>
      </p:sp>
      <p:sp>
        <p:nvSpPr>
          <p:cNvPr id="15" name="淘宝-想搞设计PPT(倒卖必究)-15">
            <a:extLst>
              <a:ext uri="{FF2B5EF4-FFF2-40B4-BE49-F238E27FC236}">
                <a16:creationId xmlns:a16="http://schemas.microsoft.com/office/drawing/2014/main" id="{B6114BC3-B206-E27B-68AB-B17009680521}"/>
              </a:ext>
            </a:extLst>
          </p:cNvPr>
          <p:cNvSpPr/>
          <p:nvPr/>
        </p:nvSpPr>
        <p:spPr>
          <a:xfrm>
            <a:off x="0" y="0"/>
            <a:ext cx="12192000" cy="6045128"/>
          </a:xfrm>
          <a:prstGeom prst="rect">
            <a:avLst/>
          </a:prstGeom>
          <a:gradFill>
            <a:gsLst>
              <a:gs pos="89000">
                <a:srgbClr val="1A77C1">
                  <a:alpha val="79000"/>
                </a:srgbClr>
              </a:gs>
              <a:gs pos="21000">
                <a:srgbClr val="0F4571"/>
              </a:gs>
              <a:gs pos="100000">
                <a:schemeClr val="bg1">
                  <a:lumMod val="89000"/>
                  <a:lumOff val="1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8AEF013F-0F5D-CF4A-85C8-BBB18D6E8C4F}"/>
              </a:ext>
            </a:extLst>
          </p:cNvPr>
          <p:cNvSpPr txBox="1">
            <a:spLocks/>
          </p:cNvSpPr>
          <p:nvPr/>
        </p:nvSpPr>
        <p:spPr>
          <a:xfrm>
            <a:off x="267784" y="6318680"/>
            <a:ext cx="3097716" cy="328584"/>
          </a:xfrm>
          <a:prstGeom prst="rect">
            <a:avLst/>
          </a:prstGeom>
        </p:spPr>
        <p:txBody>
          <a:bodyPr vert="horz" lIns="91440" tIns="45720" rIns="91440" bIns="45720" rtlCol="0" anchor="ctr">
            <a:normAutofit lnSpcReduction="10000"/>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rgbClr val="15548D"/>
                </a:solidFill>
                <a:latin typeface="思源黑体 CN Light" panose="020B0300000000000000" pitchFamily="34" charset="-122"/>
                <a:ea typeface="思源黑体 CN Light" panose="020B0300000000000000" pitchFamily="34" charset="-122"/>
              </a:rPr>
              <a:t>这里可以输入你的论文题目</a:t>
            </a:r>
          </a:p>
        </p:txBody>
      </p:sp>
      <p:sp>
        <p:nvSpPr>
          <p:cNvPr id="18" name="淘宝-想搞设计PPT(倒卖必究)-18">
            <a:extLst>
              <a:ext uri="{FF2B5EF4-FFF2-40B4-BE49-F238E27FC236}">
                <a16:creationId xmlns:a16="http://schemas.microsoft.com/office/drawing/2014/main" id="{D37968D9-3ED3-39AC-E826-D8025D8768AF}"/>
              </a:ext>
            </a:extLst>
          </p:cNvPr>
          <p:cNvSpPr txBox="1"/>
          <p:nvPr/>
        </p:nvSpPr>
        <p:spPr>
          <a:xfrm rot="14587997">
            <a:off x="10738517" y="5133762"/>
            <a:ext cx="648000" cy="648000"/>
          </a:xfrm>
          <a:prstGeom prst="rect">
            <a:avLst/>
          </a:prstGeom>
          <a:noFill/>
        </p:spPr>
        <p:txBody>
          <a:bodyPr wrap="square" rtlCol="0">
            <a:prstTxWarp prst="textCircle">
              <a:avLst>
                <a:gd name="adj" fmla="val 85940"/>
              </a:avLst>
            </a:prstTxWarp>
            <a:spAutoFit/>
          </a:bodyPr>
          <a:lstStyle/>
          <a:p>
            <a:pPr algn="dist"/>
            <a:r>
              <a:rPr lang="en-US" altLang="zh-CN" sz="4000" spc="-100" dirty="0">
                <a:solidFill>
                  <a:schemeClr val="bg1">
                    <a:alpha val="71000"/>
                  </a:schemeClr>
                </a:solidFill>
                <a:latin typeface="思源黑体 CN Bold" panose="020B0800000000000000" pitchFamily="34" charset="-122"/>
                <a:ea typeface="思源黑体 CN Bold" panose="020B0800000000000000" pitchFamily="34" charset="-122"/>
              </a:rPr>
              <a:t>Chapter 01 Subject Background</a:t>
            </a:r>
          </a:p>
        </p:txBody>
      </p:sp>
      <p:cxnSp>
        <p:nvCxnSpPr>
          <p:cNvPr id="20" name="淘宝-想搞设计PPT(倒卖必究)-20">
            <a:extLst>
              <a:ext uri="{FF2B5EF4-FFF2-40B4-BE49-F238E27FC236}">
                <a16:creationId xmlns:a16="http://schemas.microsoft.com/office/drawing/2014/main" id="{F2F783AB-9A30-F58B-7453-302D17C75D44}"/>
              </a:ext>
            </a:extLst>
          </p:cNvPr>
          <p:cNvCxnSpPr>
            <a:cxnSpLocks/>
          </p:cNvCxnSpPr>
          <p:nvPr/>
        </p:nvCxnSpPr>
        <p:spPr>
          <a:xfrm>
            <a:off x="10900329" y="5457762"/>
            <a:ext cx="324377" cy="0"/>
          </a:xfrm>
          <a:prstGeom prst="straightConnector1">
            <a:avLst/>
          </a:prstGeom>
          <a:ln w="22225">
            <a:solidFill>
              <a:srgbClr val="FFFFFF"/>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BBB3BB0-886C-0AA7-785C-106DD4A6CD47}"/>
              </a:ext>
            </a:extLst>
          </p:cNvPr>
          <p:cNvGrpSpPr/>
          <p:nvPr/>
        </p:nvGrpSpPr>
        <p:grpSpPr>
          <a:xfrm>
            <a:off x="3931420" y="1682421"/>
            <a:ext cx="4572959" cy="2352623"/>
            <a:chOff x="3931420" y="1682421"/>
            <a:chExt cx="4572959" cy="2352623"/>
          </a:xfrm>
        </p:grpSpPr>
        <p:grpSp>
          <p:nvGrpSpPr>
            <p:cNvPr id="5" name="组合 4">
              <a:extLst>
                <a:ext uri="{FF2B5EF4-FFF2-40B4-BE49-F238E27FC236}">
                  <a16:creationId xmlns:a16="http://schemas.microsoft.com/office/drawing/2014/main" id="{01772DD6-6EA7-9314-2FF0-15C1FA5E733E}"/>
                </a:ext>
              </a:extLst>
            </p:cNvPr>
            <p:cNvGrpSpPr/>
            <p:nvPr/>
          </p:nvGrpSpPr>
          <p:grpSpPr>
            <a:xfrm>
              <a:off x="4002539" y="1812477"/>
              <a:ext cx="4501840" cy="2222567"/>
              <a:chOff x="1793059" y="2816945"/>
              <a:chExt cx="4501840" cy="2222567"/>
            </a:xfrm>
          </p:grpSpPr>
          <p:sp>
            <p:nvSpPr>
              <p:cNvPr id="6" name="淘宝-想搞设计PPT(倒卖必究)-6" descr="章节标题1">
                <a:extLst>
                  <a:ext uri="{FF2B5EF4-FFF2-40B4-BE49-F238E27FC236}">
                    <a16:creationId xmlns:a16="http://schemas.microsoft.com/office/drawing/2014/main" id="{89459E72-3E19-3AA7-7161-619DFD5A1EBE}"/>
                  </a:ext>
                </a:extLst>
              </p:cNvPr>
              <p:cNvSpPr txBox="1"/>
              <p:nvPr/>
            </p:nvSpPr>
            <p:spPr>
              <a:xfrm>
                <a:off x="3068090" y="2816945"/>
                <a:ext cx="2615387" cy="830997"/>
              </a:xfrm>
              <a:prstGeom prst="rect">
                <a:avLst/>
              </a:prstGeom>
              <a:noFill/>
            </p:spPr>
            <p:txBody>
              <a:bodyPr vert="horz" wrap="square" lIns="0" rIns="0" rtlCol="0">
                <a:spAutoFit/>
              </a:bodyPr>
              <a:lstStyle/>
              <a:p>
                <a:pPr algn="dist"/>
                <a:r>
                  <a:rPr kumimoji="1" lang="zh-CN" altLang="en-US" sz="4800" dirty="0">
                    <a:solidFill>
                      <a:schemeClr val="bg1"/>
                    </a:solidFill>
                    <a:latin typeface="思源黑体 CN Normal" panose="020B0400000000000000" pitchFamily="34" charset="-122"/>
                    <a:ea typeface="思源黑体 CN Normal" panose="020B0400000000000000" pitchFamily="34" charset="-122"/>
                  </a:rPr>
                  <a:t>研究过程</a:t>
                </a:r>
              </a:p>
            </p:txBody>
          </p:sp>
          <p:sp>
            <p:nvSpPr>
              <p:cNvPr id="7" name="淘宝-想搞设计PPT(倒卖必究)-7" descr="章节概要1">
                <a:extLst>
                  <a:ext uri="{FF2B5EF4-FFF2-40B4-BE49-F238E27FC236}">
                    <a16:creationId xmlns:a16="http://schemas.microsoft.com/office/drawing/2014/main" id="{09DFE6A9-50CA-0A8F-FFF9-FC1879F56A4E}"/>
                  </a:ext>
                </a:extLst>
              </p:cNvPr>
              <p:cNvSpPr txBox="1"/>
              <p:nvPr/>
            </p:nvSpPr>
            <p:spPr>
              <a:xfrm>
                <a:off x="1793059" y="4080660"/>
                <a:ext cx="3939350" cy="958852"/>
              </a:xfrm>
              <a:prstGeom prst="rect">
                <a:avLst/>
              </a:prstGeom>
              <a:noFill/>
            </p:spPr>
            <p:txBody>
              <a:bodyPr vert="horz" wrap="square" lIns="0" rIns="0" rtlCol="0">
                <a:spAutoFit/>
              </a:bodyPr>
              <a:lstStyle/>
              <a:p>
                <a:pPr lvl="0">
                  <a:lnSpc>
                    <a:spcPct val="120000"/>
                  </a:lnSpc>
                  <a:defRPr/>
                </a:pPr>
                <a:r>
                  <a:rPr lang="zh-CN" altLang="en-US" sz="1600" spc="120" dirty="0">
                    <a:solidFill>
                      <a:schemeClr val="bg1"/>
                    </a:solidFill>
                    <a:latin typeface="思源黑体 CN Light" panose="020B0300000000000000" pitchFamily="34" charset="-122"/>
                    <a:ea typeface="思源黑体 CN Light" panose="020B0300000000000000" pitchFamily="34" charset="-122"/>
                    <a:cs typeface="Segoe UI" panose="020B0502040204020203" pitchFamily="34" charset="0"/>
                  </a:rPr>
                  <a:t>研究过程中的细节，如使用的理论、选择的构念、运用的测量方法、研究方法、抽样过程等。此处可添加小节标题</a:t>
                </a:r>
              </a:p>
            </p:txBody>
          </p:sp>
          <p:sp>
            <p:nvSpPr>
              <p:cNvPr id="9" name="淘宝-想搞设计PPT(倒卖必究)-9" descr="章节概要1">
                <a:extLst>
                  <a:ext uri="{FF2B5EF4-FFF2-40B4-BE49-F238E27FC236}">
                    <a16:creationId xmlns:a16="http://schemas.microsoft.com/office/drawing/2014/main" id="{92FAE960-6D6A-EE15-1857-E7EAAEA1FD66}"/>
                  </a:ext>
                </a:extLst>
              </p:cNvPr>
              <p:cNvSpPr txBox="1"/>
              <p:nvPr/>
            </p:nvSpPr>
            <p:spPr>
              <a:xfrm>
                <a:off x="3135653" y="3552407"/>
                <a:ext cx="3159246" cy="367986"/>
              </a:xfrm>
              <a:prstGeom prst="rect">
                <a:avLst/>
              </a:prstGeom>
              <a:noFill/>
            </p:spPr>
            <p:txBody>
              <a:bodyPr vert="horz" wrap="square" lIns="0" rIns="0" rtlCol="0">
                <a:spAutoFit/>
              </a:bodyPr>
              <a:lstStyle/>
              <a:p>
                <a:pPr lvl="0">
                  <a:lnSpc>
                    <a:spcPct val="120000"/>
                  </a:lnSpc>
                  <a:defRPr/>
                </a:pPr>
                <a:r>
                  <a:rPr lang="en-US" altLang="zh-TW" sz="1600" spc="300" dirty="0">
                    <a:solidFill>
                      <a:schemeClr val="bg1"/>
                    </a:solidFill>
                    <a:latin typeface="思源黑体 CN Normal" panose="020B0400000000000000" pitchFamily="34" charset="-122"/>
                    <a:ea typeface="思源黑体 CN Normal" panose="020B0400000000000000" pitchFamily="34" charset="-122"/>
                    <a:cs typeface="Segoe UI" panose="020B0502040204020203" pitchFamily="34" charset="0"/>
                  </a:rPr>
                  <a:t>Research Process</a:t>
                </a:r>
              </a:p>
            </p:txBody>
          </p:sp>
        </p:grpSp>
        <p:sp>
          <p:nvSpPr>
            <p:cNvPr id="22" name="淘宝-想搞设计PPT(倒卖必究)-22">
              <a:extLst>
                <a:ext uri="{FF2B5EF4-FFF2-40B4-BE49-F238E27FC236}">
                  <a16:creationId xmlns:a16="http://schemas.microsoft.com/office/drawing/2014/main" id="{9DB06392-E58A-7BE5-0206-0A01CB57E4AB}"/>
                </a:ext>
              </a:extLst>
            </p:cNvPr>
            <p:cNvSpPr txBox="1"/>
            <p:nvPr/>
          </p:nvSpPr>
          <p:spPr>
            <a:xfrm>
              <a:off x="3931420" y="1682421"/>
              <a:ext cx="1469456" cy="1446550"/>
            </a:xfrm>
            <a:prstGeom prst="rect">
              <a:avLst/>
            </a:prstGeom>
            <a:noFill/>
          </p:spPr>
          <p:txBody>
            <a:bodyPr wrap="square" lIns="0" rIns="0" rtlCol="0">
              <a:spAutoFit/>
            </a:bodyPr>
            <a:lstStyle/>
            <a:p>
              <a:r>
                <a:rPr lang="en-US" altLang="zh-CN" sz="8800" spc="-500" dirty="0">
                  <a:solidFill>
                    <a:schemeClr val="bg1"/>
                  </a:solidFill>
                  <a:latin typeface="思源黑体 CN Bold" panose="020B0800000000000000" pitchFamily="34" charset="-122"/>
                  <a:ea typeface="思源黑体 CN Bold" panose="020B0800000000000000" pitchFamily="34" charset="-122"/>
                </a:rPr>
                <a:t>04</a:t>
              </a:r>
              <a:endParaRPr lang="zh-CN" altLang="en-US" sz="8800" spc="-500" dirty="0">
                <a:solidFill>
                  <a:schemeClr val="bg1"/>
                </a:solidFill>
                <a:latin typeface="思源黑体 CN Bold" panose="020B0800000000000000" pitchFamily="34" charset="-122"/>
                <a:ea typeface="思源黑体 CN Bold" panose="020B0800000000000000" pitchFamily="34" charset="-122"/>
              </a:endParaRPr>
            </a:p>
          </p:txBody>
        </p:sp>
      </p:grpSp>
      <p:cxnSp>
        <p:nvCxnSpPr>
          <p:cNvPr id="30" name="淘宝-想搞设计PPT(倒卖必究)-30">
            <a:extLst>
              <a:ext uri="{FF2B5EF4-FFF2-40B4-BE49-F238E27FC236}">
                <a16:creationId xmlns:a16="http://schemas.microsoft.com/office/drawing/2014/main" id="{A0A9F115-CBAD-348D-8486-D3B5C9A7477D}"/>
              </a:ext>
            </a:extLst>
          </p:cNvPr>
          <p:cNvCxnSpPr>
            <a:cxnSpLocks/>
          </p:cNvCxnSpPr>
          <p:nvPr/>
        </p:nvCxnSpPr>
        <p:spPr>
          <a:xfrm flipH="1">
            <a:off x="449878" y="255502"/>
            <a:ext cx="324000" cy="324000"/>
          </a:xfrm>
          <a:prstGeom prst="bentConnector3">
            <a:avLst>
              <a:gd name="adj1" fmla="val 101903"/>
            </a:avLst>
          </a:prstGeom>
          <a:ln w="117475" cap="rnd">
            <a:solidFill>
              <a:srgbClr val="15548D">
                <a:alpha val="69000"/>
              </a:srgbClr>
            </a:solidFill>
            <a:round/>
          </a:ln>
        </p:spPr>
        <p:style>
          <a:lnRef idx="1">
            <a:schemeClr val="accent1"/>
          </a:lnRef>
          <a:fillRef idx="0">
            <a:schemeClr val="accent1"/>
          </a:fillRef>
          <a:effectRef idx="0">
            <a:schemeClr val="accent1"/>
          </a:effectRef>
          <a:fontRef idx="minor">
            <a:schemeClr val="tx1"/>
          </a:fontRef>
        </p:style>
      </p:cxnSp>
      <p:cxnSp>
        <p:nvCxnSpPr>
          <p:cNvPr id="31" name="淘宝-想搞设计PPT(倒卖必究)-31">
            <a:extLst>
              <a:ext uri="{FF2B5EF4-FFF2-40B4-BE49-F238E27FC236}">
                <a16:creationId xmlns:a16="http://schemas.microsoft.com/office/drawing/2014/main" id="{FCB1B2FB-106C-3B07-0753-3C62EAB43D1F}"/>
              </a:ext>
            </a:extLst>
          </p:cNvPr>
          <p:cNvCxnSpPr>
            <a:cxnSpLocks/>
          </p:cNvCxnSpPr>
          <p:nvPr/>
        </p:nvCxnSpPr>
        <p:spPr>
          <a:xfrm flipH="1">
            <a:off x="407838" y="210736"/>
            <a:ext cx="324000" cy="324000"/>
          </a:xfrm>
          <a:prstGeom prst="bentConnector3">
            <a:avLst>
              <a:gd name="adj1" fmla="val 101903"/>
            </a:avLst>
          </a:prstGeom>
          <a:ln w="117475" cap="rnd">
            <a:solidFill>
              <a:srgbClr val="15548D">
                <a:alpha val="85000"/>
              </a:srgbClr>
            </a:solidFill>
            <a:round/>
          </a:ln>
        </p:spPr>
        <p:style>
          <a:lnRef idx="1">
            <a:schemeClr val="accent1"/>
          </a:lnRef>
          <a:fillRef idx="0">
            <a:schemeClr val="accent1"/>
          </a:fillRef>
          <a:effectRef idx="0">
            <a:schemeClr val="accent1"/>
          </a:effectRef>
          <a:fontRef idx="minor">
            <a:schemeClr val="tx1"/>
          </a:fontRef>
        </p:style>
      </p:cxnSp>
      <p:sp>
        <p:nvSpPr>
          <p:cNvPr id="23" name="淘宝-想搞设计PPT(倒卖必究)-23">
            <a:extLst>
              <a:ext uri="{FF2B5EF4-FFF2-40B4-BE49-F238E27FC236}">
                <a16:creationId xmlns:a16="http://schemas.microsoft.com/office/drawing/2014/main" id="{43EF5BBF-EC8C-8851-239C-98258B9C35CF}"/>
              </a:ext>
            </a:extLst>
          </p:cNvPr>
          <p:cNvSpPr txBox="1"/>
          <p:nvPr/>
        </p:nvSpPr>
        <p:spPr>
          <a:xfrm>
            <a:off x="731838" y="5073358"/>
            <a:ext cx="9847263" cy="738664"/>
          </a:xfrm>
          <a:prstGeom prst="rect">
            <a:avLst/>
          </a:prstGeom>
          <a:noFill/>
        </p:spPr>
        <p:txBody>
          <a:bodyPr wrap="square" rtlCol="0">
            <a:spAutoFit/>
          </a:bodyPr>
          <a:lstStyle/>
          <a:p>
            <a:r>
              <a:rPr lang="en-US" altLang="zh-CN" sz="1400" dirty="0">
                <a:solidFill>
                  <a:schemeClr val="bg1">
                    <a:alpha val="51000"/>
                  </a:schemeClr>
                </a:solidFill>
                <a:latin typeface="思源黑体 CN Light" panose="020B0300000000000000" pitchFamily="34" charset="-122"/>
                <a:ea typeface="思源黑体 CN Light" panose="020B0300000000000000" pitchFamily="34" charset="-122"/>
              </a:rPr>
              <a:t>Background: Section 1114(c) of the Fiscal Year 2010 National Defense Authorization Act (FY10 NDAA) requested that the Secretary of Defense(SECDEF), the Director of National Intelligence (DNI), and the Director of the United States Office of Personnel Management (D/OPM) jointly designate an independent organization to conduct a review of DCIPS and …</a:t>
            </a:r>
          </a:p>
        </p:txBody>
      </p:sp>
      <p:pic>
        <p:nvPicPr>
          <p:cNvPr id="36" name="Picture 35" descr="华中科技大学.png"/>
          <p:cNvPicPr>
            <a:picLocks noChangeAspect="1"/>
          </p:cNvPicPr>
          <p:nvPr/>
        </p:nvPicPr>
        <p:blipFill>
          <a:blip r:embed="rId5"/>
          <a:stretch>
            <a:fillRect/>
          </a:stretch>
        </p:blipFill>
        <p:spPr>
          <a:xfrm>
            <a:off x="9729540" y="162491"/>
            <a:ext cx="2338379" cy="513606"/>
          </a:xfrm>
          <a:prstGeom prst="rect">
            <a:avLst/>
          </a:prstGeom>
        </p:spPr>
      </p:pic>
    </p:spTree>
    <p:extLst>
      <p:ext uri="{BB962C8B-B14F-4D97-AF65-F5344CB8AC3E}">
        <p14:creationId xmlns:p14="http://schemas.microsoft.com/office/powerpoint/2010/main" val="2389471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a:extLst>
              <a:ext uri="{FF2B5EF4-FFF2-40B4-BE49-F238E27FC236}">
                <a16:creationId xmlns:a16="http://schemas.microsoft.com/office/drawing/2014/main" id="{654E48E6-CE54-27EC-6850-1D462B5C3EC0}"/>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sp>
        <p:nvSpPr>
          <p:cNvPr id="5" name="淘宝-想搞设计PPT(倒卖必究)-5">
            <a:extLst>
              <a:ext uri="{FF2B5EF4-FFF2-40B4-BE49-F238E27FC236}">
                <a16:creationId xmlns:a16="http://schemas.microsoft.com/office/drawing/2014/main" id="{D6457D35-46E0-E68D-E9E0-F15F2B916820}"/>
              </a:ext>
            </a:extLst>
          </p:cNvPr>
          <p:cNvSpPr>
            <a:spLocks noGrp="1"/>
          </p:cNvSpPr>
          <p:nvPr>
            <p:ph idx="4294967295"/>
          </p:nvPr>
        </p:nvSpPr>
        <p:spPr>
          <a:xfrm>
            <a:off x="838200" y="1825625"/>
            <a:ext cx="10515600" cy="4351338"/>
          </a:xfrm>
        </p:spPr>
        <p:txBody>
          <a:bodyPr/>
          <a:lstStyle/>
          <a:p>
            <a:pPr lvl="0"/>
            <a:r>
              <a:rPr lang="zh-CN" altLang="en-US">
                <a:solidFill/>
              </a:rPr>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淘宝-想搞设计PPT(倒卖必究)-4">
            <a:extLst>
              <a:ext uri="{FF2B5EF4-FFF2-40B4-BE49-F238E27FC236}">
                <a16:creationId xmlns:a16="http://schemas.microsoft.com/office/drawing/2014/main" id="{DAEDF837-EB5C-C95C-DA1B-0519CFFFE101}"/>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E8D0E225-F090-3BC2-4437-62B97F100581}"/>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B618F3F3-7158-3B46-2795-790405FECD73}"/>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12</a:t>
            </a:fld>
            <a:endParaRPr lang="zh-CN" altLang="en-US"/>
          </a:p>
        </p:txBody>
      </p:sp>
      <p:sp>
        <p:nvSpPr>
          <p:cNvPr id="196" name="淘宝-想搞设计PPT(倒卖必究)-196">
            <a:extLst>
              <a:ext uri="{FF2B5EF4-FFF2-40B4-BE49-F238E27FC236}">
                <a16:creationId xmlns:a16="http://schemas.microsoft.com/office/drawing/2014/main" id="{36D9E406-CB9D-40EC-807E-B98F624FD04A}"/>
              </a:ext>
            </a:extLst>
          </p:cNvPr>
          <p:cNvSpPr/>
          <p:nvPr/>
        </p:nvSpPr>
        <p:spPr>
          <a:xfrm>
            <a:off x="0" y="0"/>
            <a:ext cx="12192000" cy="68580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8B9A6A5-92CF-981A-70C2-4E38B11B9584}"/>
              </a:ext>
            </a:extLst>
          </p:cNvPr>
          <p:cNvGrpSpPr/>
          <p:nvPr/>
        </p:nvGrpSpPr>
        <p:grpSpPr>
          <a:xfrm>
            <a:off x="58047" y="1591927"/>
            <a:ext cx="12096084" cy="4463870"/>
            <a:chOff x="58047" y="1591927"/>
            <a:chExt cx="12096084" cy="4463870"/>
          </a:xfrm>
        </p:grpSpPr>
        <p:cxnSp>
          <p:nvCxnSpPr>
            <p:cNvPr id="126" name="淘宝-想搞设计PPT(倒卖必究)-126">
              <a:extLst>
                <a:ext uri="{FF2B5EF4-FFF2-40B4-BE49-F238E27FC236}">
                  <a16:creationId xmlns:a16="http://schemas.microsoft.com/office/drawing/2014/main" id="{07371101-7BFB-497F-8ED5-24590BC119F3}"/>
                </a:ext>
              </a:extLst>
            </p:cNvPr>
            <p:cNvCxnSpPr/>
            <p:nvPr/>
          </p:nvCxnSpPr>
          <p:spPr>
            <a:xfrm flipH="1">
              <a:off x="5804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7" name="淘宝-想搞设计PPT(倒卖必究)-127">
              <a:extLst>
                <a:ext uri="{FF2B5EF4-FFF2-40B4-BE49-F238E27FC236}">
                  <a16:creationId xmlns:a16="http://schemas.microsoft.com/office/drawing/2014/main" id="{2BFEE9D2-3F10-4B09-B2CF-9ECA933C882A}"/>
                </a:ext>
              </a:extLst>
            </p:cNvPr>
            <p:cNvCxnSpPr/>
            <p:nvPr/>
          </p:nvCxnSpPr>
          <p:spPr>
            <a:xfrm flipH="1">
              <a:off x="27025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8" name="淘宝-想搞设计PPT(倒卖必究)-128">
              <a:extLst>
                <a:ext uri="{FF2B5EF4-FFF2-40B4-BE49-F238E27FC236}">
                  <a16:creationId xmlns:a16="http://schemas.microsoft.com/office/drawing/2014/main" id="{59C32E94-D71E-44AD-B3DB-5B59D9660079}"/>
                </a:ext>
              </a:extLst>
            </p:cNvPr>
            <p:cNvCxnSpPr/>
            <p:nvPr/>
          </p:nvCxnSpPr>
          <p:spPr>
            <a:xfrm flipH="1">
              <a:off x="48247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9" name="淘宝-想搞设计PPT(倒卖必究)-129">
              <a:extLst>
                <a:ext uri="{FF2B5EF4-FFF2-40B4-BE49-F238E27FC236}">
                  <a16:creationId xmlns:a16="http://schemas.microsoft.com/office/drawing/2014/main" id="{5E6CB6FB-5FF1-4AD9-AF02-815D38A501CC}"/>
                </a:ext>
              </a:extLst>
            </p:cNvPr>
            <p:cNvCxnSpPr/>
            <p:nvPr/>
          </p:nvCxnSpPr>
          <p:spPr>
            <a:xfrm flipH="1">
              <a:off x="69468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0" name="淘宝-想搞设计PPT(倒卖必究)-130">
              <a:extLst>
                <a:ext uri="{FF2B5EF4-FFF2-40B4-BE49-F238E27FC236}">
                  <a16:creationId xmlns:a16="http://schemas.microsoft.com/office/drawing/2014/main" id="{6F52B1A9-94B7-4DD5-87D7-E27E949D7277}"/>
                </a:ext>
              </a:extLst>
            </p:cNvPr>
            <p:cNvCxnSpPr/>
            <p:nvPr/>
          </p:nvCxnSpPr>
          <p:spPr>
            <a:xfrm flipH="1">
              <a:off x="90689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1" name="淘宝-想搞设计PPT(倒卖必究)-131">
              <a:extLst>
                <a:ext uri="{FF2B5EF4-FFF2-40B4-BE49-F238E27FC236}">
                  <a16:creationId xmlns:a16="http://schemas.microsoft.com/office/drawing/2014/main" id="{E7C684A3-EE97-421B-B136-DC0DA1BCA3EE}"/>
                </a:ext>
              </a:extLst>
            </p:cNvPr>
            <p:cNvCxnSpPr/>
            <p:nvPr/>
          </p:nvCxnSpPr>
          <p:spPr>
            <a:xfrm flipH="1">
              <a:off x="111910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2" name="淘宝-想搞设计PPT(倒卖必究)-132">
              <a:extLst>
                <a:ext uri="{FF2B5EF4-FFF2-40B4-BE49-F238E27FC236}">
                  <a16:creationId xmlns:a16="http://schemas.microsoft.com/office/drawing/2014/main" id="{528922AB-E335-4408-8A11-08C7BBC7C7EC}"/>
                </a:ext>
              </a:extLst>
            </p:cNvPr>
            <p:cNvCxnSpPr/>
            <p:nvPr/>
          </p:nvCxnSpPr>
          <p:spPr>
            <a:xfrm flipH="1">
              <a:off x="133131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3" name="淘宝-想搞设计PPT(倒卖必究)-133">
              <a:extLst>
                <a:ext uri="{FF2B5EF4-FFF2-40B4-BE49-F238E27FC236}">
                  <a16:creationId xmlns:a16="http://schemas.microsoft.com/office/drawing/2014/main" id="{3B2E8E01-F46B-4B07-B684-B1B2404C8CBD}"/>
                </a:ext>
              </a:extLst>
            </p:cNvPr>
            <p:cNvCxnSpPr/>
            <p:nvPr/>
          </p:nvCxnSpPr>
          <p:spPr>
            <a:xfrm flipH="1">
              <a:off x="154353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4" name="淘宝-想搞设计PPT(倒卖必究)-134">
              <a:extLst>
                <a:ext uri="{FF2B5EF4-FFF2-40B4-BE49-F238E27FC236}">
                  <a16:creationId xmlns:a16="http://schemas.microsoft.com/office/drawing/2014/main" id="{D494E523-0677-4F33-9D45-D28D65FCBA22}"/>
                </a:ext>
              </a:extLst>
            </p:cNvPr>
            <p:cNvCxnSpPr/>
            <p:nvPr/>
          </p:nvCxnSpPr>
          <p:spPr>
            <a:xfrm flipH="1">
              <a:off x="1755743" y="3067797"/>
              <a:ext cx="0" cy="298800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淘宝-想搞设计PPT(倒卖必究)-135">
              <a:extLst>
                <a:ext uri="{FF2B5EF4-FFF2-40B4-BE49-F238E27FC236}">
                  <a16:creationId xmlns:a16="http://schemas.microsoft.com/office/drawing/2014/main" id="{2729DAF4-8DA4-4145-96B2-133A3B6F72D9}"/>
                </a:ext>
              </a:extLst>
            </p:cNvPr>
            <p:cNvCxnSpPr/>
            <p:nvPr/>
          </p:nvCxnSpPr>
          <p:spPr>
            <a:xfrm flipH="1">
              <a:off x="196795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6" name="淘宝-想搞设计PPT(倒卖必究)-136">
              <a:extLst>
                <a:ext uri="{FF2B5EF4-FFF2-40B4-BE49-F238E27FC236}">
                  <a16:creationId xmlns:a16="http://schemas.microsoft.com/office/drawing/2014/main" id="{6E0CB083-5609-44D0-BAF5-B11603A29D40}"/>
                </a:ext>
              </a:extLst>
            </p:cNvPr>
            <p:cNvCxnSpPr/>
            <p:nvPr/>
          </p:nvCxnSpPr>
          <p:spPr>
            <a:xfrm flipH="1">
              <a:off x="218016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7" name="淘宝-想搞设计PPT(倒卖必究)-137">
              <a:extLst>
                <a:ext uri="{FF2B5EF4-FFF2-40B4-BE49-F238E27FC236}">
                  <a16:creationId xmlns:a16="http://schemas.microsoft.com/office/drawing/2014/main" id="{FC2495D9-36DB-4A84-9B14-4AB13B08CF9D}"/>
                </a:ext>
              </a:extLst>
            </p:cNvPr>
            <p:cNvCxnSpPr/>
            <p:nvPr/>
          </p:nvCxnSpPr>
          <p:spPr>
            <a:xfrm flipH="1">
              <a:off x="239237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8" name="淘宝-想搞设计PPT(倒卖必究)-138">
              <a:extLst>
                <a:ext uri="{FF2B5EF4-FFF2-40B4-BE49-F238E27FC236}">
                  <a16:creationId xmlns:a16="http://schemas.microsoft.com/office/drawing/2014/main" id="{E6CE5318-280E-4FEC-8ABC-5E6762E1160D}"/>
                </a:ext>
              </a:extLst>
            </p:cNvPr>
            <p:cNvCxnSpPr/>
            <p:nvPr/>
          </p:nvCxnSpPr>
          <p:spPr>
            <a:xfrm flipH="1">
              <a:off x="260459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9" name="淘宝-想搞设计PPT(倒卖必究)-139">
              <a:extLst>
                <a:ext uri="{FF2B5EF4-FFF2-40B4-BE49-F238E27FC236}">
                  <a16:creationId xmlns:a16="http://schemas.microsoft.com/office/drawing/2014/main" id="{860645E0-4D06-4C65-A467-2A21C8D9D32C}"/>
                </a:ext>
              </a:extLst>
            </p:cNvPr>
            <p:cNvCxnSpPr/>
            <p:nvPr/>
          </p:nvCxnSpPr>
          <p:spPr>
            <a:xfrm flipH="1">
              <a:off x="281680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0" name="淘宝-想搞设计PPT(倒卖必究)-140">
              <a:extLst>
                <a:ext uri="{FF2B5EF4-FFF2-40B4-BE49-F238E27FC236}">
                  <a16:creationId xmlns:a16="http://schemas.microsoft.com/office/drawing/2014/main" id="{39AA110A-5F5F-4F7D-964F-4FB7A183AD52}"/>
                </a:ext>
              </a:extLst>
            </p:cNvPr>
            <p:cNvCxnSpPr/>
            <p:nvPr/>
          </p:nvCxnSpPr>
          <p:spPr>
            <a:xfrm flipH="1">
              <a:off x="302901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1" name="淘宝-想搞设计PPT(倒卖必究)-141">
              <a:extLst>
                <a:ext uri="{FF2B5EF4-FFF2-40B4-BE49-F238E27FC236}">
                  <a16:creationId xmlns:a16="http://schemas.microsoft.com/office/drawing/2014/main" id="{C603CBF7-74E4-4E86-A8B0-98EBD28ED881}"/>
                </a:ext>
              </a:extLst>
            </p:cNvPr>
            <p:cNvCxnSpPr/>
            <p:nvPr/>
          </p:nvCxnSpPr>
          <p:spPr>
            <a:xfrm flipH="1">
              <a:off x="324122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2" name="淘宝-想搞设计PPT(倒卖必究)-142">
              <a:extLst>
                <a:ext uri="{FF2B5EF4-FFF2-40B4-BE49-F238E27FC236}">
                  <a16:creationId xmlns:a16="http://schemas.microsoft.com/office/drawing/2014/main" id="{363152CA-41DF-4B3A-B667-8CF6A0F4610E}"/>
                </a:ext>
              </a:extLst>
            </p:cNvPr>
            <p:cNvCxnSpPr/>
            <p:nvPr/>
          </p:nvCxnSpPr>
          <p:spPr>
            <a:xfrm flipH="1">
              <a:off x="345343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3" name="淘宝-想搞设计PPT(倒卖必究)-143">
              <a:extLst>
                <a:ext uri="{FF2B5EF4-FFF2-40B4-BE49-F238E27FC236}">
                  <a16:creationId xmlns:a16="http://schemas.microsoft.com/office/drawing/2014/main" id="{D1263060-0CD5-463A-9954-BA1DFCE8747D}"/>
                </a:ext>
              </a:extLst>
            </p:cNvPr>
            <p:cNvCxnSpPr/>
            <p:nvPr/>
          </p:nvCxnSpPr>
          <p:spPr>
            <a:xfrm flipH="1">
              <a:off x="366565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4" name="淘宝-想搞设计PPT(倒卖必究)-144">
              <a:extLst>
                <a:ext uri="{FF2B5EF4-FFF2-40B4-BE49-F238E27FC236}">
                  <a16:creationId xmlns:a16="http://schemas.microsoft.com/office/drawing/2014/main" id="{A83EDB34-7334-4FEE-BB46-B9FC7FCDF6A6}"/>
                </a:ext>
              </a:extLst>
            </p:cNvPr>
            <p:cNvCxnSpPr/>
            <p:nvPr/>
          </p:nvCxnSpPr>
          <p:spPr>
            <a:xfrm flipH="1">
              <a:off x="387786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5" name="淘宝-想搞设计PPT(倒卖必究)-145">
              <a:extLst>
                <a:ext uri="{FF2B5EF4-FFF2-40B4-BE49-F238E27FC236}">
                  <a16:creationId xmlns:a16="http://schemas.microsoft.com/office/drawing/2014/main" id="{286147B1-47BB-48EA-AC42-D19A82469B44}"/>
                </a:ext>
              </a:extLst>
            </p:cNvPr>
            <p:cNvCxnSpPr/>
            <p:nvPr/>
          </p:nvCxnSpPr>
          <p:spPr>
            <a:xfrm flipH="1">
              <a:off x="409007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6" name="淘宝-想搞设计PPT(倒卖必究)-146">
              <a:extLst>
                <a:ext uri="{FF2B5EF4-FFF2-40B4-BE49-F238E27FC236}">
                  <a16:creationId xmlns:a16="http://schemas.microsoft.com/office/drawing/2014/main" id="{DEBA72EA-F9E8-4086-BC72-CEB85DB45D64}"/>
                </a:ext>
              </a:extLst>
            </p:cNvPr>
            <p:cNvCxnSpPr/>
            <p:nvPr/>
          </p:nvCxnSpPr>
          <p:spPr>
            <a:xfrm flipH="1">
              <a:off x="4302287" y="1591927"/>
              <a:ext cx="0" cy="320400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7" name="淘宝-想搞设计PPT(倒卖必究)-147">
              <a:extLst>
                <a:ext uri="{FF2B5EF4-FFF2-40B4-BE49-F238E27FC236}">
                  <a16:creationId xmlns:a16="http://schemas.microsoft.com/office/drawing/2014/main" id="{06FB3B27-EFD8-4EC5-A9D2-76341BB1F20E}"/>
                </a:ext>
              </a:extLst>
            </p:cNvPr>
            <p:cNvCxnSpPr/>
            <p:nvPr/>
          </p:nvCxnSpPr>
          <p:spPr>
            <a:xfrm flipH="1">
              <a:off x="451449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8" name="淘宝-想搞设计PPT(倒卖必究)-148">
              <a:extLst>
                <a:ext uri="{FF2B5EF4-FFF2-40B4-BE49-F238E27FC236}">
                  <a16:creationId xmlns:a16="http://schemas.microsoft.com/office/drawing/2014/main" id="{80F361E9-3FAC-445D-A338-EF504FCE1727}"/>
                </a:ext>
              </a:extLst>
            </p:cNvPr>
            <p:cNvCxnSpPr/>
            <p:nvPr/>
          </p:nvCxnSpPr>
          <p:spPr>
            <a:xfrm flipH="1">
              <a:off x="472671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9" name="淘宝-想搞设计PPT(倒卖必究)-149">
              <a:extLst>
                <a:ext uri="{FF2B5EF4-FFF2-40B4-BE49-F238E27FC236}">
                  <a16:creationId xmlns:a16="http://schemas.microsoft.com/office/drawing/2014/main" id="{D8DD39D1-017F-4802-8AC1-E966809C43F0}"/>
                </a:ext>
              </a:extLst>
            </p:cNvPr>
            <p:cNvCxnSpPr/>
            <p:nvPr/>
          </p:nvCxnSpPr>
          <p:spPr>
            <a:xfrm flipH="1">
              <a:off x="493892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0" name="淘宝-想搞设计PPT(倒卖必究)-150">
              <a:extLst>
                <a:ext uri="{FF2B5EF4-FFF2-40B4-BE49-F238E27FC236}">
                  <a16:creationId xmlns:a16="http://schemas.microsoft.com/office/drawing/2014/main" id="{1D4CF24D-EC7D-4126-B882-D38BE87FC4A5}"/>
                </a:ext>
              </a:extLst>
            </p:cNvPr>
            <p:cNvCxnSpPr/>
            <p:nvPr/>
          </p:nvCxnSpPr>
          <p:spPr>
            <a:xfrm flipH="1">
              <a:off x="515113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1" name="淘宝-想搞设计PPT(倒卖必究)-151">
              <a:extLst>
                <a:ext uri="{FF2B5EF4-FFF2-40B4-BE49-F238E27FC236}">
                  <a16:creationId xmlns:a16="http://schemas.microsoft.com/office/drawing/2014/main" id="{8F384E0A-567A-4C8A-8FF2-37F5BA5845BA}"/>
                </a:ext>
              </a:extLst>
            </p:cNvPr>
            <p:cNvCxnSpPr/>
            <p:nvPr/>
          </p:nvCxnSpPr>
          <p:spPr>
            <a:xfrm flipH="1">
              <a:off x="536334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2" name="淘宝-想搞设计PPT(倒卖必究)-152">
              <a:extLst>
                <a:ext uri="{FF2B5EF4-FFF2-40B4-BE49-F238E27FC236}">
                  <a16:creationId xmlns:a16="http://schemas.microsoft.com/office/drawing/2014/main" id="{0C22D75C-1BE4-4F81-A120-137EA1EB80AA}"/>
                </a:ext>
              </a:extLst>
            </p:cNvPr>
            <p:cNvCxnSpPr/>
            <p:nvPr/>
          </p:nvCxnSpPr>
          <p:spPr>
            <a:xfrm flipH="1">
              <a:off x="557555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3" name="淘宝-想搞设计PPT(倒卖必究)-153">
              <a:extLst>
                <a:ext uri="{FF2B5EF4-FFF2-40B4-BE49-F238E27FC236}">
                  <a16:creationId xmlns:a16="http://schemas.microsoft.com/office/drawing/2014/main" id="{3195B035-C3F1-4325-B9C1-089548F814F6}"/>
                </a:ext>
              </a:extLst>
            </p:cNvPr>
            <p:cNvCxnSpPr/>
            <p:nvPr/>
          </p:nvCxnSpPr>
          <p:spPr>
            <a:xfrm flipH="1">
              <a:off x="578777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4" name="淘宝-想搞设计PPT(倒卖必究)-154">
              <a:extLst>
                <a:ext uri="{FF2B5EF4-FFF2-40B4-BE49-F238E27FC236}">
                  <a16:creationId xmlns:a16="http://schemas.microsoft.com/office/drawing/2014/main" id="{C37D0D2A-A9E1-4036-B360-E1A86EEF2F9C}"/>
                </a:ext>
              </a:extLst>
            </p:cNvPr>
            <p:cNvCxnSpPr/>
            <p:nvPr/>
          </p:nvCxnSpPr>
          <p:spPr>
            <a:xfrm flipH="1">
              <a:off x="599998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5" name="淘宝-想搞设计PPT(倒卖必究)-155">
              <a:extLst>
                <a:ext uri="{FF2B5EF4-FFF2-40B4-BE49-F238E27FC236}">
                  <a16:creationId xmlns:a16="http://schemas.microsoft.com/office/drawing/2014/main" id="{F659E47A-FE62-4578-90E7-DB33BEE1FC8C}"/>
                </a:ext>
              </a:extLst>
            </p:cNvPr>
            <p:cNvCxnSpPr/>
            <p:nvPr/>
          </p:nvCxnSpPr>
          <p:spPr>
            <a:xfrm flipH="1">
              <a:off x="621219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6" name="淘宝-想搞设计PPT(倒卖必究)-156">
              <a:extLst>
                <a:ext uri="{FF2B5EF4-FFF2-40B4-BE49-F238E27FC236}">
                  <a16:creationId xmlns:a16="http://schemas.microsoft.com/office/drawing/2014/main" id="{552F2050-1E5E-41CE-A4B8-479F890B8B1B}"/>
                </a:ext>
              </a:extLst>
            </p:cNvPr>
            <p:cNvCxnSpPr/>
            <p:nvPr/>
          </p:nvCxnSpPr>
          <p:spPr>
            <a:xfrm flipH="1">
              <a:off x="642440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7" name="淘宝-想搞设计PPT(倒卖必究)-157">
              <a:extLst>
                <a:ext uri="{FF2B5EF4-FFF2-40B4-BE49-F238E27FC236}">
                  <a16:creationId xmlns:a16="http://schemas.microsoft.com/office/drawing/2014/main" id="{7CDBC7D1-3B67-484F-AEC8-44B9383B1B94}"/>
                </a:ext>
              </a:extLst>
            </p:cNvPr>
            <p:cNvCxnSpPr/>
            <p:nvPr/>
          </p:nvCxnSpPr>
          <p:spPr>
            <a:xfrm flipH="1">
              <a:off x="663661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8" name="淘宝-想搞设计PPT(倒卖必究)-158">
              <a:extLst>
                <a:ext uri="{FF2B5EF4-FFF2-40B4-BE49-F238E27FC236}">
                  <a16:creationId xmlns:a16="http://schemas.microsoft.com/office/drawing/2014/main" id="{51276F41-E6AE-46D3-AAF4-07765385775C}"/>
                </a:ext>
              </a:extLst>
            </p:cNvPr>
            <p:cNvCxnSpPr/>
            <p:nvPr/>
          </p:nvCxnSpPr>
          <p:spPr>
            <a:xfrm flipH="1">
              <a:off x="6848831" y="3067797"/>
              <a:ext cx="0" cy="298800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9" name="淘宝-想搞设计PPT(倒卖必究)-159">
              <a:extLst>
                <a:ext uri="{FF2B5EF4-FFF2-40B4-BE49-F238E27FC236}">
                  <a16:creationId xmlns:a16="http://schemas.microsoft.com/office/drawing/2014/main" id="{35B482C8-218B-4790-A480-1AA8D3BF1486}"/>
                </a:ext>
              </a:extLst>
            </p:cNvPr>
            <p:cNvCxnSpPr/>
            <p:nvPr/>
          </p:nvCxnSpPr>
          <p:spPr>
            <a:xfrm flipH="1">
              <a:off x="706104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0" name="淘宝-想搞设计PPT(倒卖必究)-160">
              <a:extLst>
                <a:ext uri="{FF2B5EF4-FFF2-40B4-BE49-F238E27FC236}">
                  <a16:creationId xmlns:a16="http://schemas.microsoft.com/office/drawing/2014/main" id="{5CF6AAA9-D83E-4D73-AE51-CEDED076E9C5}"/>
                </a:ext>
              </a:extLst>
            </p:cNvPr>
            <p:cNvCxnSpPr/>
            <p:nvPr/>
          </p:nvCxnSpPr>
          <p:spPr>
            <a:xfrm flipH="1">
              <a:off x="727325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1" name="淘宝-想搞设计PPT(倒卖必究)-161">
              <a:extLst>
                <a:ext uri="{FF2B5EF4-FFF2-40B4-BE49-F238E27FC236}">
                  <a16:creationId xmlns:a16="http://schemas.microsoft.com/office/drawing/2014/main" id="{A3A6F42B-F80B-4965-9F8B-E410241BA985}"/>
                </a:ext>
              </a:extLst>
            </p:cNvPr>
            <p:cNvCxnSpPr/>
            <p:nvPr/>
          </p:nvCxnSpPr>
          <p:spPr>
            <a:xfrm flipH="1">
              <a:off x="748546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2" name="淘宝-想搞设计PPT(倒卖必究)-162">
              <a:extLst>
                <a:ext uri="{FF2B5EF4-FFF2-40B4-BE49-F238E27FC236}">
                  <a16:creationId xmlns:a16="http://schemas.microsoft.com/office/drawing/2014/main" id="{F40F9D43-5702-4C24-8EEB-5CD8C8CD6E24}"/>
                </a:ext>
              </a:extLst>
            </p:cNvPr>
            <p:cNvCxnSpPr/>
            <p:nvPr/>
          </p:nvCxnSpPr>
          <p:spPr>
            <a:xfrm flipH="1">
              <a:off x="769767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3" name="淘宝-想搞设计PPT(倒卖必究)-163">
              <a:extLst>
                <a:ext uri="{FF2B5EF4-FFF2-40B4-BE49-F238E27FC236}">
                  <a16:creationId xmlns:a16="http://schemas.microsoft.com/office/drawing/2014/main" id="{EB576DD1-7997-49CC-AAC2-79A97F9EB6E9}"/>
                </a:ext>
              </a:extLst>
            </p:cNvPr>
            <p:cNvCxnSpPr/>
            <p:nvPr/>
          </p:nvCxnSpPr>
          <p:spPr>
            <a:xfrm flipH="1">
              <a:off x="790989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4" name="淘宝-想搞设计PPT(倒卖必究)-164">
              <a:extLst>
                <a:ext uri="{FF2B5EF4-FFF2-40B4-BE49-F238E27FC236}">
                  <a16:creationId xmlns:a16="http://schemas.microsoft.com/office/drawing/2014/main" id="{0A64532D-03C5-4FF6-8428-024829EED0D0}"/>
                </a:ext>
              </a:extLst>
            </p:cNvPr>
            <p:cNvCxnSpPr/>
            <p:nvPr/>
          </p:nvCxnSpPr>
          <p:spPr>
            <a:xfrm flipH="1">
              <a:off x="812210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5" name="淘宝-想搞设计PPT(倒卖必究)-165">
              <a:extLst>
                <a:ext uri="{FF2B5EF4-FFF2-40B4-BE49-F238E27FC236}">
                  <a16:creationId xmlns:a16="http://schemas.microsoft.com/office/drawing/2014/main" id="{2305E037-3959-442C-AEB3-B5BD955899DC}"/>
                </a:ext>
              </a:extLst>
            </p:cNvPr>
            <p:cNvCxnSpPr/>
            <p:nvPr/>
          </p:nvCxnSpPr>
          <p:spPr>
            <a:xfrm flipH="1">
              <a:off x="833431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6" name="淘宝-想搞设计PPT(倒卖必究)-166">
              <a:extLst>
                <a:ext uri="{FF2B5EF4-FFF2-40B4-BE49-F238E27FC236}">
                  <a16:creationId xmlns:a16="http://schemas.microsoft.com/office/drawing/2014/main" id="{48786A5F-BF95-4F0C-A418-782F32FF7C28}"/>
                </a:ext>
              </a:extLst>
            </p:cNvPr>
            <p:cNvCxnSpPr/>
            <p:nvPr/>
          </p:nvCxnSpPr>
          <p:spPr>
            <a:xfrm flipH="1">
              <a:off x="854652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7" name="淘宝-想搞设计PPT(倒卖必究)-167">
              <a:extLst>
                <a:ext uri="{FF2B5EF4-FFF2-40B4-BE49-F238E27FC236}">
                  <a16:creationId xmlns:a16="http://schemas.microsoft.com/office/drawing/2014/main" id="{5BF8B6DB-2B36-47AD-A1E6-ED5CABAE0BA4}"/>
                </a:ext>
              </a:extLst>
            </p:cNvPr>
            <p:cNvCxnSpPr/>
            <p:nvPr/>
          </p:nvCxnSpPr>
          <p:spPr>
            <a:xfrm flipH="1">
              <a:off x="875873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8" name="淘宝-想搞设计PPT(倒卖必究)-168">
              <a:extLst>
                <a:ext uri="{FF2B5EF4-FFF2-40B4-BE49-F238E27FC236}">
                  <a16:creationId xmlns:a16="http://schemas.microsoft.com/office/drawing/2014/main" id="{3FF0AE77-6600-4069-B8B5-EC7AFD97B4B4}"/>
                </a:ext>
              </a:extLst>
            </p:cNvPr>
            <p:cNvCxnSpPr/>
            <p:nvPr/>
          </p:nvCxnSpPr>
          <p:spPr>
            <a:xfrm flipH="1">
              <a:off x="897095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9" name="淘宝-想搞设计PPT(倒卖必究)-169">
              <a:extLst>
                <a:ext uri="{FF2B5EF4-FFF2-40B4-BE49-F238E27FC236}">
                  <a16:creationId xmlns:a16="http://schemas.microsoft.com/office/drawing/2014/main" id="{3EA1815D-1EF2-438C-A451-356F71691467}"/>
                </a:ext>
              </a:extLst>
            </p:cNvPr>
            <p:cNvCxnSpPr/>
            <p:nvPr/>
          </p:nvCxnSpPr>
          <p:spPr>
            <a:xfrm flipH="1">
              <a:off x="918316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0" name="淘宝-想搞设计PPT(倒卖必究)-170">
              <a:extLst>
                <a:ext uri="{FF2B5EF4-FFF2-40B4-BE49-F238E27FC236}">
                  <a16:creationId xmlns:a16="http://schemas.microsoft.com/office/drawing/2014/main" id="{867C5D3D-F938-48A9-8508-401CD924B1EB}"/>
                </a:ext>
              </a:extLst>
            </p:cNvPr>
            <p:cNvCxnSpPr/>
            <p:nvPr/>
          </p:nvCxnSpPr>
          <p:spPr>
            <a:xfrm flipH="1">
              <a:off x="9395375" y="1591927"/>
              <a:ext cx="0" cy="320400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1" name="淘宝-想搞设计PPT(倒卖必究)-171">
              <a:extLst>
                <a:ext uri="{FF2B5EF4-FFF2-40B4-BE49-F238E27FC236}">
                  <a16:creationId xmlns:a16="http://schemas.microsoft.com/office/drawing/2014/main" id="{24A9BFD9-9DDF-4D21-97F1-DC05A8CFD932}"/>
                </a:ext>
              </a:extLst>
            </p:cNvPr>
            <p:cNvCxnSpPr/>
            <p:nvPr/>
          </p:nvCxnSpPr>
          <p:spPr>
            <a:xfrm flipH="1">
              <a:off x="960758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2" name="淘宝-想搞设计PPT(倒卖必究)-172">
              <a:extLst>
                <a:ext uri="{FF2B5EF4-FFF2-40B4-BE49-F238E27FC236}">
                  <a16:creationId xmlns:a16="http://schemas.microsoft.com/office/drawing/2014/main" id="{FA9FF663-2BE5-4CE3-AD12-590C7C9095AC}"/>
                </a:ext>
              </a:extLst>
            </p:cNvPr>
            <p:cNvCxnSpPr/>
            <p:nvPr/>
          </p:nvCxnSpPr>
          <p:spPr>
            <a:xfrm flipH="1">
              <a:off x="981979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3" name="淘宝-想搞设计PPT(倒卖必究)-173">
              <a:extLst>
                <a:ext uri="{FF2B5EF4-FFF2-40B4-BE49-F238E27FC236}">
                  <a16:creationId xmlns:a16="http://schemas.microsoft.com/office/drawing/2014/main" id="{AD025156-F1FA-479C-9CA1-5FF642970649}"/>
                </a:ext>
              </a:extLst>
            </p:cNvPr>
            <p:cNvCxnSpPr/>
            <p:nvPr/>
          </p:nvCxnSpPr>
          <p:spPr>
            <a:xfrm flipH="1">
              <a:off x="1003201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4" name="淘宝-想搞设计PPT(倒卖必究)-174">
              <a:extLst>
                <a:ext uri="{FF2B5EF4-FFF2-40B4-BE49-F238E27FC236}">
                  <a16:creationId xmlns:a16="http://schemas.microsoft.com/office/drawing/2014/main" id="{A7932133-9285-4DB5-B3B8-BEF64A2EF86A}"/>
                </a:ext>
              </a:extLst>
            </p:cNvPr>
            <p:cNvCxnSpPr/>
            <p:nvPr/>
          </p:nvCxnSpPr>
          <p:spPr>
            <a:xfrm flipH="1">
              <a:off x="1024422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5" name="淘宝-想搞设计PPT(倒卖必究)-175">
              <a:extLst>
                <a:ext uri="{FF2B5EF4-FFF2-40B4-BE49-F238E27FC236}">
                  <a16:creationId xmlns:a16="http://schemas.microsoft.com/office/drawing/2014/main" id="{68F0B74E-FEB9-4CFE-A892-0A82FD4E580D}"/>
                </a:ext>
              </a:extLst>
            </p:cNvPr>
            <p:cNvCxnSpPr/>
            <p:nvPr/>
          </p:nvCxnSpPr>
          <p:spPr>
            <a:xfrm flipH="1">
              <a:off x="1045643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6" name="淘宝-想搞设计PPT(倒卖必究)-176">
              <a:extLst>
                <a:ext uri="{FF2B5EF4-FFF2-40B4-BE49-F238E27FC236}">
                  <a16:creationId xmlns:a16="http://schemas.microsoft.com/office/drawing/2014/main" id="{49F000A9-E7F5-4405-9DF9-B64419808E3E}"/>
                </a:ext>
              </a:extLst>
            </p:cNvPr>
            <p:cNvCxnSpPr/>
            <p:nvPr/>
          </p:nvCxnSpPr>
          <p:spPr>
            <a:xfrm flipH="1">
              <a:off x="1066864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7" name="淘宝-想搞设计PPT(倒卖必究)-177">
              <a:extLst>
                <a:ext uri="{FF2B5EF4-FFF2-40B4-BE49-F238E27FC236}">
                  <a16:creationId xmlns:a16="http://schemas.microsoft.com/office/drawing/2014/main" id="{D8E25902-B7E2-4C13-B513-6146405D476E}"/>
                </a:ext>
              </a:extLst>
            </p:cNvPr>
            <p:cNvCxnSpPr/>
            <p:nvPr/>
          </p:nvCxnSpPr>
          <p:spPr>
            <a:xfrm flipH="1">
              <a:off x="1088085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8" name="淘宝-想搞设计PPT(倒卖必究)-178">
              <a:extLst>
                <a:ext uri="{FF2B5EF4-FFF2-40B4-BE49-F238E27FC236}">
                  <a16:creationId xmlns:a16="http://schemas.microsoft.com/office/drawing/2014/main" id="{BBC4B0C1-BFEC-4DBE-A424-A44A8A79A7BE}"/>
                </a:ext>
              </a:extLst>
            </p:cNvPr>
            <p:cNvCxnSpPr/>
            <p:nvPr/>
          </p:nvCxnSpPr>
          <p:spPr>
            <a:xfrm flipH="1">
              <a:off x="1109307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9" name="淘宝-想搞设计PPT(倒卖必究)-179">
              <a:extLst>
                <a:ext uri="{FF2B5EF4-FFF2-40B4-BE49-F238E27FC236}">
                  <a16:creationId xmlns:a16="http://schemas.microsoft.com/office/drawing/2014/main" id="{002F6C68-CC58-4CDC-A2FF-4EEB64883424}"/>
                </a:ext>
              </a:extLst>
            </p:cNvPr>
            <p:cNvCxnSpPr/>
            <p:nvPr/>
          </p:nvCxnSpPr>
          <p:spPr>
            <a:xfrm flipH="1">
              <a:off x="11305283"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0" name="淘宝-想搞设计PPT(倒卖必究)-180">
              <a:extLst>
                <a:ext uri="{FF2B5EF4-FFF2-40B4-BE49-F238E27FC236}">
                  <a16:creationId xmlns:a16="http://schemas.microsoft.com/office/drawing/2014/main" id="{00B64333-B277-4E0F-BC45-0E88AA5A14D6}"/>
                </a:ext>
              </a:extLst>
            </p:cNvPr>
            <p:cNvCxnSpPr/>
            <p:nvPr/>
          </p:nvCxnSpPr>
          <p:spPr>
            <a:xfrm flipH="1">
              <a:off x="11517495"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1" name="淘宝-想搞设计PPT(倒卖必究)-181">
              <a:extLst>
                <a:ext uri="{FF2B5EF4-FFF2-40B4-BE49-F238E27FC236}">
                  <a16:creationId xmlns:a16="http://schemas.microsoft.com/office/drawing/2014/main" id="{2DB23C8D-056B-4249-95C5-B7D3ECCF5B66}"/>
                </a:ext>
              </a:extLst>
            </p:cNvPr>
            <p:cNvCxnSpPr/>
            <p:nvPr/>
          </p:nvCxnSpPr>
          <p:spPr>
            <a:xfrm flipH="1">
              <a:off x="11729707"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2" name="淘宝-想搞设计PPT(倒卖必究)-182">
              <a:extLst>
                <a:ext uri="{FF2B5EF4-FFF2-40B4-BE49-F238E27FC236}">
                  <a16:creationId xmlns:a16="http://schemas.microsoft.com/office/drawing/2014/main" id="{50F0E870-3A9A-4F38-B5CD-A197EC92876F}"/>
                </a:ext>
              </a:extLst>
            </p:cNvPr>
            <p:cNvCxnSpPr/>
            <p:nvPr/>
          </p:nvCxnSpPr>
          <p:spPr>
            <a:xfrm flipH="1">
              <a:off x="11941919"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3" name="淘宝-想搞设计PPT(倒卖必究)-183">
              <a:extLst>
                <a:ext uri="{FF2B5EF4-FFF2-40B4-BE49-F238E27FC236}">
                  <a16:creationId xmlns:a16="http://schemas.microsoft.com/office/drawing/2014/main" id="{8A4050DD-FB77-4D24-8CDF-0094CD2B76F6}"/>
                </a:ext>
              </a:extLst>
            </p:cNvPr>
            <p:cNvCxnSpPr/>
            <p:nvPr/>
          </p:nvCxnSpPr>
          <p:spPr>
            <a:xfrm flipH="1">
              <a:off x="12154131" y="3067797"/>
              <a:ext cx="0" cy="1728000"/>
            </a:xfrm>
            <a:prstGeom prst="line">
              <a:avLst/>
            </a:prstGeom>
            <a:ln w="38100">
              <a:gradFill>
                <a:gsLst>
                  <a:gs pos="0">
                    <a:schemeClr val="bg1"/>
                  </a:gs>
                  <a:gs pos="55000">
                    <a:schemeClr val="bg1">
                      <a:lumMod val="58000"/>
                      <a:lumOff val="42000"/>
                      <a:alpha val="46000"/>
                    </a:schemeClr>
                  </a:gs>
                  <a:gs pos="32000">
                    <a:schemeClr val="bg1">
                      <a:alpha val="86000"/>
                    </a:schemeClr>
                  </a:gs>
                  <a:gs pos="76000">
                    <a:schemeClr val="bg1">
                      <a:alpha val="32000"/>
                    </a:schemeClr>
                  </a:gs>
                  <a:gs pos="100000">
                    <a:schemeClr val="bg1">
                      <a:alpha val="2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84" name="淘宝-想搞设计PPT(倒卖必究)-184">
            <a:extLst>
              <a:ext uri="{FF2B5EF4-FFF2-40B4-BE49-F238E27FC236}">
                <a16:creationId xmlns:a16="http://schemas.microsoft.com/office/drawing/2014/main" id="{D6877C76-117C-45CE-B3A0-3320C18EF615}"/>
              </a:ext>
            </a:extLst>
          </p:cNvPr>
          <p:cNvSpPr/>
          <p:nvPr/>
        </p:nvSpPr>
        <p:spPr>
          <a:xfrm>
            <a:off x="1717963" y="5757427"/>
            <a:ext cx="1332000" cy="29502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淘宝-想搞设计PPT(倒卖必究)-185">
            <a:extLst>
              <a:ext uri="{FF2B5EF4-FFF2-40B4-BE49-F238E27FC236}">
                <a16:creationId xmlns:a16="http://schemas.microsoft.com/office/drawing/2014/main" id="{0733D5FB-F446-4E9F-9E95-4E05543C30D0}"/>
              </a:ext>
            </a:extLst>
          </p:cNvPr>
          <p:cNvSpPr txBox="1"/>
          <p:nvPr/>
        </p:nvSpPr>
        <p:spPr>
          <a:xfrm>
            <a:off x="1902953" y="4904543"/>
            <a:ext cx="1755618" cy="734625"/>
          </a:xfrm>
          <a:prstGeom prst="rect">
            <a:avLst/>
          </a:prstGeom>
          <a:noFill/>
        </p:spPr>
        <p:txBody>
          <a:bodyPr wrap="square" rtlCol="0">
            <a:spAutoFit/>
          </a:bodyPr>
          <a:lstStyle>
            <a:defPPr>
              <a:defRPr lang="zh-CN"/>
            </a:defPPr>
            <a:lvl1pPr algn="just">
              <a:lnSpc>
                <a:spcPct val="130000"/>
              </a:lnSpc>
              <a:defRPr kumimoji="1" sz="1100">
                <a:solidFill>
                  <a:srgbClr val="F3F3F3"/>
                </a:solidFill>
                <a:latin typeface="思源黑体 CN Normal" panose="020B0400000000000000" pitchFamily="34" charset="-122"/>
                <a:ea typeface="思源黑体 CN Normal" panose="020B0400000000000000" pitchFamily="34" charset="-122"/>
              </a:defRPr>
            </a:lvl1pPr>
          </a:lstStyle>
          <a:p>
            <a:r>
              <a:rPr lang="zh-CN" altLang="en-US" dirty="0">
                <a:solidFill>
                  <a:srgbClr val="FFFFFF"/>
                </a:solidFill>
              </a:rPr>
              <a:t>基本研究和应用研究。研究的主要宗旨是推进知识和变量间联系的理论。</a:t>
            </a:r>
          </a:p>
        </p:txBody>
      </p:sp>
      <p:sp>
        <p:nvSpPr>
          <p:cNvPr id="186" name="淘宝-想搞设计PPT(倒卖必究)-186">
            <a:extLst>
              <a:ext uri="{FF2B5EF4-FFF2-40B4-BE49-F238E27FC236}">
                <a16:creationId xmlns:a16="http://schemas.microsoft.com/office/drawing/2014/main" id="{E86DAB75-86F1-458F-97DA-956D2DC729D8}"/>
              </a:ext>
            </a:extLst>
          </p:cNvPr>
          <p:cNvSpPr/>
          <p:nvPr/>
        </p:nvSpPr>
        <p:spPr>
          <a:xfrm>
            <a:off x="1871674" y="5727195"/>
            <a:ext cx="1224000" cy="347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schemeClr val="bg1"/>
                </a:solidFill>
                <a:latin typeface="思源黑体 CN Normal" panose="020B0400000000000000" pitchFamily="34" charset="-122"/>
                <a:ea typeface="思源黑体 CN Normal" panose="020B0400000000000000" pitchFamily="34" charset="-122"/>
              </a:rPr>
              <a:t>这里是标题</a:t>
            </a:r>
          </a:p>
        </p:txBody>
      </p:sp>
      <p:sp>
        <p:nvSpPr>
          <p:cNvPr id="187" name="淘宝-想搞设计PPT(倒卖必究)-187">
            <a:extLst>
              <a:ext uri="{FF2B5EF4-FFF2-40B4-BE49-F238E27FC236}">
                <a16:creationId xmlns:a16="http://schemas.microsoft.com/office/drawing/2014/main" id="{2A28C165-B2E3-4B71-A74D-CA1B8184D027}"/>
              </a:ext>
            </a:extLst>
          </p:cNvPr>
          <p:cNvSpPr/>
          <p:nvPr/>
        </p:nvSpPr>
        <p:spPr>
          <a:xfrm>
            <a:off x="4286087" y="1596640"/>
            <a:ext cx="1332000" cy="29502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淘宝-想搞设计PPT(倒卖必究)-188">
            <a:extLst>
              <a:ext uri="{FF2B5EF4-FFF2-40B4-BE49-F238E27FC236}">
                <a16:creationId xmlns:a16="http://schemas.microsoft.com/office/drawing/2014/main" id="{2B974AD4-FE1C-4785-8ECF-AD189D7608F4}"/>
              </a:ext>
            </a:extLst>
          </p:cNvPr>
          <p:cNvSpPr/>
          <p:nvPr/>
        </p:nvSpPr>
        <p:spPr>
          <a:xfrm>
            <a:off x="4443213" y="1583883"/>
            <a:ext cx="1106392" cy="307777"/>
          </a:xfrm>
          <a:prstGeom prst="rect">
            <a:avLst/>
          </a:prstGeom>
        </p:spPr>
        <p:txBody>
          <a:bodyPr wrap="none">
            <a:spAutoFit/>
          </a:bodyPr>
          <a:lstStyle/>
          <a:p>
            <a:pPr algn="ctr"/>
            <a:r>
              <a:rPr kumimoji="1" lang="zh-CN" altLang="en-US" sz="1400" b="1" dirty="0">
                <a:solidFill>
                  <a:schemeClr val="bg1"/>
                </a:solidFill>
                <a:latin typeface="思源黑体 CN Normal" panose="020B0400000000000000" pitchFamily="34" charset="-122"/>
                <a:ea typeface="思源黑体 CN Normal" panose="020B0400000000000000" pitchFamily="34" charset="-122"/>
              </a:rPr>
              <a:t>这里是标题</a:t>
            </a:r>
          </a:p>
        </p:txBody>
      </p:sp>
      <p:sp>
        <p:nvSpPr>
          <p:cNvPr id="189" name="淘宝-想搞设计PPT(倒卖必究)-189">
            <a:extLst>
              <a:ext uri="{FF2B5EF4-FFF2-40B4-BE49-F238E27FC236}">
                <a16:creationId xmlns:a16="http://schemas.microsoft.com/office/drawing/2014/main" id="{60A962F2-EB63-42EB-9E04-F3DFC5DAB645}"/>
              </a:ext>
            </a:extLst>
          </p:cNvPr>
          <p:cNvSpPr txBox="1"/>
          <p:nvPr/>
        </p:nvSpPr>
        <p:spPr>
          <a:xfrm>
            <a:off x="4470775" y="1922022"/>
            <a:ext cx="1779687" cy="734625"/>
          </a:xfrm>
          <a:prstGeom prst="rect">
            <a:avLst/>
          </a:prstGeom>
          <a:noFill/>
        </p:spPr>
        <p:txBody>
          <a:bodyPr wrap="square" rtlCol="0">
            <a:spAutoFit/>
          </a:bodyPr>
          <a:lstStyle>
            <a:defPPr>
              <a:defRPr lang="zh-CN"/>
            </a:defPPr>
            <a:lvl1pPr algn="just">
              <a:lnSpc>
                <a:spcPct val="130000"/>
              </a:lnSpc>
              <a:defRPr kumimoji="1" sz="1100">
                <a:solidFill>
                  <a:srgbClr val="F3F3F3"/>
                </a:solidFill>
                <a:latin typeface="思源黑体 CN Normal" panose="020B0400000000000000" pitchFamily="34" charset="-122"/>
                <a:ea typeface="思源黑体 CN Normal" panose="020B0400000000000000" pitchFamily="34" charset="-122"/>
              </a:defRPr>
            </a:lvl1pPr>
          </a:lstStyle>
          <a:p>
            <a:r>
              <a:rPr lang="zh-CN" altLang="en-US" dirty="0">
                <a:solidFill>
                  <a:srgbClr val="FFFFFF"/>
                </a:solidFill>
              </a:rPr>
              <a:t>基本研究和应用研究。研究的主要宗旨是推进知识和变量间联系的理论。</a:t>
            </a:r>
          </a:p>
        </p:txBody>
      </p:sp>
      <p:sp>
        <p:nvSpPr>
          <p:cNvPr id="190" name="淘宝-想搞设计PPT(倒卖必究)-190">
            <a:extLst>
              <a:ext uri="{FF2B5EF4-FFF2-40B4-BE49-F238E27FC236}">
                <a16:creationId xmlns:a16="http://schemas.microsoft.com/office/drawing/2014/main" id="{318F0B44-9F8D-4829-85D8-E552E3E4A902}"/>
              </a:ext>
            </a:extLst>
          </p:cNvPr>
          <p:cNvSpPr/>
          <p:nvPr/>
        </p:nvSpPr>
        <p:spPr>
          <a:xfrm>
            <a:off x="6811327" y="5758551"/>
            <a:ext cx="1332000" cy="29502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1" name="淘宝-想搞设计PPT(倒卖必究)-191">
            <a:extLst>
              <a:ext uri="{FF2B5EF4-FFF2-40B4-BE49-F238E27FC236}">
                <a16:creationId xmlns:a16="http://schemas.microsoft.com/office/drawing/2014/main" id="{2F18BFAE-E1C7-4CDE-9980-DCA5A2CC821F}"/>
              </a:ext>
            </a:extLst>
          </p:cNvPr>
          <p:cNvSpPr txBox="1"/>
          <p:nvPr/>
        </p:nvSpPr>
        <p:spPr>
          <a:xfrm>
            <a:off x="6996317" y="4910699"/>
            <a:ext cx="1755618" cy="734625"/>
          </a:xfrm>
          <a:prstGeom prst="rect">
            <a:avLst/>
          </a:prstGeom>
          <a:noFill/>
        </p:spPr>
        <p:txBody>
          <a:bodyPr wrap="square" rtlCol="0">
            <a:spAutoFit/>
          </a:bodyPr>
          <a:lstStyle>
            <a:defPPr>
              <a:defRPr lang="zh-CN"/>
            </a:defPPr>
            <a:lvl1pPr algn="just">
              <a:lnSpc>
                <a:spcPct val="130000"/>
              </a:lnSpc>
              <a:defRPr kumimoji="1" sz="1100">
                <a:solidFill>
                  <a:srgbClr val="F3F3F3"/>
                </a:solidFill>
                <a:latin typeface="思源黑体 CN Normal" panose="020B0400000000000000" pitchFamily="34" charset="-122"/>
                <a:ea typeface="思源黑体 CN Normal" panose="020B0400000000000000" pitchFamily="34" charset="-122"/>
              </a:defRPr>
            </a:lvl1pPr>
          </a:lstStyle>
          <a:p>
            <a:r>
              <a:rPr lang="zh-CN" altLang="en-US" dirty="0">
                <a:solidFill>
                  <a:srgbClr val="FFFFFF"/>
                </a:solidFill>
              </a:rPr>
              <a:t>基本研究和应用研究。研究的主要宗旨是推进知识和变量间联系的理论。</a:t>
            </a:r>
          </a:p>
        </p:txBody>
      </p:sp>
      <p:sp>
        <p:nvSpPr>
          <p:cNvPr id="192" name="淘宝-想搞设计PPT(倒卖必究)-192">
            <a:extLst>
              <a:ext uri="{FF2B5EF4-FFF2-40B4-BE49-F238E27FC236}">
                <a16:creationId xmlns:a16="http://schemas.microsoft.com/office/drawing/2014/main" id="{9FC890B4-B5D3-4818-8514-1DF428D531B9}"/>
              </a:ext>
            </a:extLst>
          </p:cNvPr>
          <p:cNvSpPr/>
          <p:nvPr/>
        </p:nvSpPr>
        <p:spPr>
          <a:xfrm>
            <a:off x="6965038" y="5719175"/>
            <a:ext cx="1224000" cy="347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schemeClr val="bg1"/>
                </a:solidFill>
                <a:latin typeface="思源黑体 CN Normal" panose="020B0400000000000000" pitchFamily="34" charset="-122"/>
                <a:ea typeface="思源黑体 CN Normal" panose="020B0400000000000000" pitchFamily="34" charset="-122"/>
              </a:rPr>
              <a:t>这里是标题</a:t>
            </a:r>
          </a:p>
        </p:txBody>
      </p:sp>
      <p:sp>
        <p:nvSpPr>
          <p:cNvPr id="193" name="淘宝-想搞设计PPT(倒卖必究)-193">
            <a:extLst>
              <a:ext uri="{FF2B5EF4-FFF2-40B4-BE49-F238E27FC236}">
                <a16:creationId xmlns:a16="http://schemas.microsoft.com/office/drawing/2014/main" id="{98CDEF0C-5D5D-4C56-B77C-87C10838C73D}"/>
              </a:ext>
            </a:extLst>
          </p:cNvPr>
          <p:cNvSpPr/>
          <p:nvPr/>
        </p:nvSpPr>
        <p:spPr>
          <a:xfrm>
            <a:off x="9368818" y="1597574"/>
            <a:ext cx="1332000" cy="29502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淘宝-想搞设计PPT(倒卖必究)-194">
            <a:extLst>
              <a:ext uri="{FF2B5EF4-FFF2-40B4-BE49-F238E27FC236}">
                <a16:creationId xmlns:a16="http://schemas.microsoft.com/office/drawing/2014/main" id="{E7CDC45C-B658-424E-AB16-D189F4E1575D}"/>
              </a:ext>
            </a:extLst>
          </p:cNvPr>
          <p:cNvSpPr/>
          <p:nvPr/>
        </p:nvSpPr>
        <p:spPr>
          <a:xfrm>
            <a:off x="9568472" y="1591905"/>
            <a:ext cx="1106392" cy="307777"/>
          </a:xfrm>
          <a:prstGeom prst="rect">
            <a:avLst/>
          </a:prstGeom>
        </p:spPr>
        <p:txBody>
          <a:bodyPr wrap="none">
            <a:spAutoFit/>
          </a:bodyPr>
          <a:lstStyle/>
          <a:p>
            <a:pPr algn="ctr"/>
            <a:r>
              <a:rPr kumimoji="1" lang="zh-CN" altLang="en-US" sz="1400" b="1" dirty="0">
                <a:solidFill>
                  <a:schemeClr val="bg1"/>
                </a:solidFill>
                <a:latin typeface="思源黑体 CN Normal" panose="020B0400000000000000" pitchFamily="34" charset="-122"/>
                <a:ea typeface="思源黑体 CN Normal" panose="020B0400000000000000" pitchFamily="34" charset="-122"/>
              </a:rPr>
              <a:t>这里是标题</a:t>
            </a:r>
          </a:p>
        </p:txBody>
      </p:sp>
      <p:sp>
        <p:nvSpPr>
          <p:cNvPr id="195" name="淘宝-想搞设计PPT(倒卖必究)-195">
            <a:extLst>
              <a:ext uri="{FF2B5EF4-FFF2-40B4-BE49-F238E27FC236}">
                <a16:creationId xmlns:a16="http://schemas.microsoft.com/office/drawing/2014/main" id="{A354EA43-2E22-40E8-8CC7-91BFDA9C9C80}"/>
              </a:ext>
            </a:extLst>
          </p:cNvPr>
          <p:cNvSpPr txBox="1"/>
          <p:nvPr/>
        </p:nvSpPr>
        <p:spPr>
          <a:xfrm>
            <a:off x="9583915" y="1890873"/>
            <a:ext cx="1755618" cy="734625"/>
          </a:xfrm>
          <a:prstGeom prst="rect">
            <a:avLst/>
          </a:prstGeom>
          <a:noFill/>
        </p:spPr>
        <p:txBody>
          <a:bodyPr wrap="square" rtlCol="0">
            <a:spAutoFit/>
          </a:bodyPr>
          <a:lstStyle>
            <a:defPPr>
              <a:defRPr lang="zh-CN"/>
            </a:defPPr>
            <a:lvl1pPr algn="just">
              <a:lnSpc>
                <a:spcPct val="120000"/>
              </a:lnSpc>
              <a:defRPr kumimoji="1" sz="1100">
                <a:solidFill>
                  <a:srgbClr val="F3F3F3"/>
                </a:solidFill>
                <a:latin typeface="思源黑体 CN Normal" panose="020B0400000000000000" pitchFamily="34" charset="-122"/>
                <a:ea typeface="思源黑体 CN Normal" panose="020B0400000000000000" pitchFamily="34" charset="-122"/>
              </a:defRPr>
            </a:lvl1pPr>
          </a:lstStyle>
          <a:p>
            <a:pPr>
              <a:lnSpc>
                <a:spcPct val="130000"/>
              </a:lnSpc>
            </a:pPr>
            <a:r>
              <a:rPr lang="zh-CN" altLang="en-US" dirty="0">
                <a:solidFill>
                  <a:srgbClr val="FFFFFF"/>
                </a:solidFill>
              </a:rPr>
              <a:t>基本研究和应用研究。研究的主要宗旨是推进知识和变量间联系的理论。</a:t>
            </a:r>
          </a:p>
        </p:txBody>
      </p:sp>
      <p:grpSp>
        <p:nvGrpSpPr>
          <p:cNvPr id="9" name="组合 8">
            <a:extLst>
              <a:ext uri="{FF2B5EF4-FFF2-40B4-BE49-F238E27FC236}">
                <a16:creationId xmlns:a16="http://schemas.microsoft.com/office/drawing/2014/main" id="{25B5860A-A9A1-DF1F-4120-44728BC7574E}"/>
              </a:ext>
            </a:extLst>
          </p:cNvPr>
          <p:cNvGrpSpPr/>
          <p:nvPr/>
        </p:nvGrpSpPr>
        <p:grpSpPr>
          <a:xfrm>
            <a:off x="0" y="-44583"/>
            <a:ext cx="12192000" cy="792000"/>
            <a:chOff x="0" y="473042"/>
            <a:chExt cx="12192000" cy="792000"/>
          </a:xfrm>
        </p:grpSpPr>
        <p:sp>
          <p:nvSpPr>
            <p:cNvPr id="10" name="淘宝-想搞设计PPT(倒卖必究)-10">
              <a:extLst>
                <a:ext uri="{FF2B5EF4-FFF2-40B4-BE49-F238E27FC236}">
                  <a16:creationId xmlns:a16="http://schemas.microsoft.com/office/drawing/2014/main" id="{E1C6FB17-4E19-E8DB-5918-E8F2AF3CC3DB}"/>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11" name="淘宝-想搞设计PPT(倒卖必究)-11">
              <a:extLst>
                <a:ext uri="{FF2B5EF4-FFF2-40B4-BE49-F238E27FC236}">
                  <a16:creationId xmlns:a16="http://schemas.microsoft.com/office/drawing/2014/main" id="{645D46BE-BE73-54F9-97DD-B83A5865A8E0}"/>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2" name="淘宝-想搞设计PPT(倒卖必究)-12">
              <a:extLst>
                <a:ext uri="{FF2B5EF4-FFF2-40B4-BE49-F238E27FC236}">
                  <a16:creationId xmlns:a16="http://schemas.microsoft.com/office/drawing/2014/main" id="{FBFBF618-A930-50FD-7620-327DAD6FE418}"/>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绪论背景</a:t>
              </a:r>
            </a:p>
          </p:txBody>
        </p:sp>
        <p:sp>
          <p:nvSpPr>
            <p:cNvPr id="13" name="淘宝-想搞设计PPT(倒卖必究)-13">
              <a:extLst>
                <a:ext uri="{FF2B5EF4-FFF2-40B4-BE49-F238E27FC236}">
                  <a16:creationId xmlns:a16="http://schemas.microsoft.com/office/drawing/2014/main" id="{2D76583A-D179-9B77-2C25-4A389C872C04}"/>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研究内容</a:t>
              </a:r>
            </a:p>
          </p:txBody>
        </p:sp>
        <p:cxnSp>
          <p:nvCxnSpPr>
            <p:cNvPr id="14" name="淘宝-想搞设计PPT(倒卖必究)-14">
              <a:extLst>
                <a:ext uri="{FF2B5EF4-FFF2-40B4-BE49-F238E27FC236}">
                  <a16:creationId xmlns:a16="http://schemas.microsoft.com/office/drawing/2014/main" id="{A263D23A-E2C7-FD64-DE8F-9673ACFFD91A}"/>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5" name="淘宝-想搞设计PPT(倒卖必究)-15">
              <a:extLst>
                <a:ext uri="{FF2B5EF4-FFF2-40B4-BE49-F238E27FC236}">
                  <a16:creationId xmlns:a16="http://schemas.microsoft.com/office/drawing/2014/main" id="{741061C6-228F-3CA8-80D1-EDC7D98A4CA6}"/>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16" name="淘宝-想搞设计PPT(倒卖必究)-16">
              <a:extLst>
                <a:ext uri="{FF2B5EF4-FFF2-40B4-BE49-F238E27FC236}">
                  <a16:creationId xmlns:a16="http://schemas.microsoft.com/office/drawing/2014/main" id="{3C22F8FA-568C-9352-48B4-9DA66D1C683D}"/>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7" name="淘宝-想搞设计PPT(倒卖必究)-17">
              <a:extLst>
                <a:ext uri="{FF2B5EF4-FFF2-40B4-BE49-F238E27FC236}">
                  <a16:creationId xmlns:a16="http://schemas.microsoft.com/office/drawing/2014/main" id="{C6C62B64-7DC4-8E47-4D6A-407B62D2C3CC}"/>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15548D"/>
                  </a:solidFill>
                </a:rPr>
                <a:t>研究过程</a:t>
              </a:r>
            </a:p>
          </p:txBody>
        </p:sp>
        <p:cxnSp>
          <p:nvCxnSpPr>
            <p:cNvPr id="18" name="淘宝-想搞设计PPT(倒卖必究)-18">
              <a:extLst>
                <a:ext uri="{FF2B5EF4-FFF2-40B4-BE49-F238E27FC236}">
                  <a16:creationId xmlns:a16="http://schemas.microsoft.com/office/drawing/2014/main" id="{0E01F205-6DCA-6201-63D4-7870E0E6BED1}"/>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9" name="淘宝-想搞设计PPT(倒卖必究)-19">
              <a:extLst>
                <a:ext uri="{FF2B5EF4-FFF2-40B4-BE49-F238E27FC236}">
                  <a16:creationId xmlns:a16="http://schemas.microsoft.com/office/drawing/2014/main" id="{9C10BA1E-DFAD-ECCC-E2A1-CD0434001BF1}"/>
                </a:ext>
              </a:extLst>
            </p:cNvPr>
            <p:cNvSpPr txBox="1"/>
            <p:nvPr/>
          </p:nvSpPr>
          <p:spPr>
            <a:xfrm>
              <a:off x="7753229"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结果分析</a:t>
              </a:r>
            </a:p>
          </p:txBody>
        </p:sp>
        <p:pic>
          <p:nvPicPr>
            <p:cNvPr id="197" name="Picture 196"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21" name="淘宝-想搞设计PPT(倒卖必究)-21">
              <a:extLst>
                <a:ext uri="{FF2B5EF4-FFF2-40B4-BE49-F238E27FC236}">
                  <a16:creationId xmlns:a16="http://schemas.microsoft.com/office/drawing/2014/main" id="{C2F7C2C8-E193-8A3B-EEA1-E1489DCA8045}"/>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2" name="淘宝-想搞设计PPT(倒卖必究)-22">
              <a:extLst>
                <a:ext uri="{FF2B5EF4-FFF2-40B4-BE49-F238E27FC236}">
                  <a16:creationId xmlns:a16="http://schemas.microsoft.com/office/drawing/2014/main" id="{42BF021A-1B17-36E0-CEC4-9A16B307A74E}"/>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3656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a:extLst>
              <a:ext uri="{FF2B5EF4-FFF2-40B4-BE49-F238E27FC236}">
                <a16:creationId xmlns:a16="http://schemas.microsoft.com/office/drawing/2014/main" id="{D5FDCFAC-B8E5-A195-92A2-671DF0ED8FD1}"/>
              </a:ext>
            </a:extLst>
          </p:cNvPr>
          <p:cNvSpPr>
            <a:spLocks noGrp="1"/>
          </p:cNvSpPr>
          <p:nvPr>
            <p:ph idx="4294967295"/>
          </p:nvPr>
        </p:nvSpPr>
        <p:spPr>
          <a:xfrm>
            <a:off x="838200" y="1825625"/>
            <a:ext cx="10515600" cy="4351338"/>
          </a:xfrm>
        </p:spPr>
        <p:txBody>
          <a:bodyPr/>
          <a:lstStyle/>
          <a:p>
            <a:pPr lvl="0"/>
            <a:r>
              <a:rPr lang="zh-CN" altLang="en-US">
                <a:solidFill/>
              </a:rPr>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淘宝-想搞设计PPT(倒卖必究)-4">
            <a:extLst>
              <a:ext uri="{FF2B5EF4-FFF2-40B4-BE49-F238E27FC236}">
                <a16:creationId xmlns:a16="http://schemas.microsoft.com/office/drawing/2014/main" id="{CCADB94C-066E-4855-E21E-1140F685740B}"/>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5138E2D2-96DD-154D-81A4-5093954F4DD2}"/>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48A927D3-0982-558E-C9FA-2E596B429DF1}"/>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13</a:t>
            </a:fld>
            <a:endParaRPr lang="zh-CN" altLang="en-US"/>
          </a:p>
        </p:txBody>
      </p:sp>
      <p:sp>
        <p:nvSpPr>
          <p:cNvPr id="10" name="淘宝-想搞设计PPT(倒卖必究)-10">
            <a:extLst>
              <a:ext uri="{FF2B5EF4-FFF2-40B4-BE49-F238E27FC236}">
                <a16:creationId xmlns:a16="http://schemas.microsoft.com/office/drawing/2014/main" id="{E3E39C5B-EB46-45C4-997A-B31837F01ED6}"/>
              </a:ext>
            </a:extLst>
          </p:cNvPr>
          <p:cNvSpPr/>
          <p:nvPr/>
        </p:nvSpPr>
        <p:spPr>
          <a:xfrm flipH="1">
            <a:off x="0" y="6031831"/>
            <a:ext cx="12192000" cy="826169"/>
          </a:xfrm>
          <a:custGeom>
            <a:avLst/>
            <a:gdLst>
              <a:gd name="connsiteX0" fmla="*/ 12192000 w 12192000"/>
              <a:gd name="connsiteY0" fmla="*/ 0 h 826169"/>
              <a:gd name="connsiteX1" fmla="*/ 6096000 w 12192000"/>
              <a:gd name="connsiteY1" fmla="*/ 0 h 826169"/>
              <a:gd name="connsiteX2" fmla="*/ 6096000 w 12192000"/>
              <a:gd name="connsiteY2" fmla="*/ 1 h 826169"/>
              <a:gd name="connsiteX3" fmla="*/ 6037347 w 12192000"/>
              <a:gd name="connsiteY3" fmla="*/ 1 h 826169"/>
              <a:gd name="connsiteX4" fmla="*/ 0 w 12192000"/>
              <a:gd name="connsiteY4" fmla="*/ 826169 h 826169"/>
              <a:gd name="connsiteX5" fmla="*/ 6154653 w 12192000"/>
              <a:gd name="connsiteY5" fmla="*/ 826169 h 826169"/>
              <a:gd name="connsiteX6" fmla="*/ 6154660 w 12192000"/>
              <a:gd name="connsiteY6" fmla="*/ 826168 h 826169"/>
              <a:gd name="connsiteX7" fmla="*/ 12192000 w 12192000"/>
              <a:gd name="connsiteY7" fmla="*/ 826168 h 826169"/>
              <a:gd name="connsiteX8" fmla="*/ 12192000 w 12192000"/>
              <a:gd name="connsiteY8" fmla="*/ 1 h 82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826169">
                <a:moveTo>
                  <a:pt x="12192000" y="0"/>
                </a:moveTo>
                <a:lnTo>
                  <a:pt x="6096000" y="0"/>
                </a:lnTo>
                <a:lnTo>
                  <a:pt x="6096000" y="1"/>
                </a:lnTo>
                <a:lnTo>
                  <a:pt x="6037347" y="1"/>
                </a:lnTo>
                <a:lnTo>
                  <a:pt x="0" y="826169"/>
                </a:lnTo>
                <a:lnTo>
                  <a:pt x="6154653" y="826169"/>
                </a:lnTo>
                <a:lnTo>
                  <a:pt x="6154660" y="826168"/>
                </a:lnTo>
                <a:lnTo>
                  <a:pt x="12192000" y="826168"/>
                </a:lnTo>
                <a:lnTo>
                  <a:pt x="12192000" y="1"/>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淘宝-想搞设计PPT(倒卖必究)-5">
            <a:extLst>
              <a:ext uri="{FF2B5EF4-FFF2-40B4-BE49-F238E27FC236}">
                <a16:creationId xmlns:a16="http://schemas.microsoft.com/office/drawing/2014/main" id="{13AEA2CA-FF21-4972-90DD-47207FD4773D}"/>
              </a:ext>
            </a:extLst>
          </p:cNvPr>
          <p:cNvPicPr>
            <a:picLocks noChangeAspect="1"/>
          </p:cNvPicPr>
          <p:nvPr/>
        </p:nvPicPr>
        <p:blipFill rotWithShape="1">
          <a:blip r:embed="rId2">
            <a:extLst>
              <a:ext uri="{28A0092B-C50C-407E-A947-70E740481C1C}">
                <a14:useLocalDpi xmlns:a14="http://schemas.microsoft.com/office/drawing/2010/main" val="0"/>
              </a:ext>
            </a:extLst>
          </a:blip>
          <a:srcRect l="32773" r="5548" b="8517"/>
          <a:stretch/>
        </p:blipFill>
        <p:spPr>
          <a:xfrm>
            <a:off x="0" y="72683"/>
            <a:ext cx="6615015" cy="6206708"/>
          </a:xfrm>
          <a:prstGeom prst="rect">
            <a:avLst/>
          </a:prstGeom>
        </p:spPr>
      </p:pic>
      <p:sp>
        <p:nvSpPr>
          <p:cNvPr id="21" name="淘宝-想搞设计PPT(倒卖必究)-21">
            <a:extLst>
              <a:ext uri="{FF2B5EF4-FFF2-40B4-BE49-F238E27FC236}">
                <a16:creationId xmlns:a16="http://schemas.microsoft.com/office/drawing/2014/main" id="{7741F893-70A4-4A6C-853F-5DAD100F18E3}"/>
              </a:ext>
            </a:extLst>
          </p:cNvPr>
          <p:cNvSpPr/>
          <p:nvPr/>
        </p:nvSpPr>
        <p:spPr>
          <a:xfrm>
            <a:off x="6794342" y="1743075"/>
            <a:ext cx="3132784" cy="505360"/>
          </a:xfrm>
          <a:prstGeom prst="roundRect">
            <a:avLst>
              <a:gd name="adj" fmla="val 50000"/>
            </a:avLst>
          </a:prstGeom>
          <a:solidFill>
            <a:srgbClr val="15548D"/>
          </a:solidFill>
          <a:ln>
            <a:noFill/>
          </a:ln>
          <a:effectLst>
            <a:outerShdw blurRad="127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思源黑体 CN Bold" panose="020B0800000000000000" pitchFamily="34" charset="-122"/>
                <a:ea typeface="思源黑体 CN Bold" panose="020B0800000000000000" pitchFamily="34" charset="-122"/>
              </a:rPr>
              <a:t>研究过程的重点部分介绍</a:t>
            </a:r>
          </a:p>
        </p:txBody>
      </p:sp>
      <p:sp>
        <p:nvSpPr>
          <p:cNvPr id="23" name="淘宝-想搞设计PPT(倒卖必究)-23">
            <a:extLst>
              <a:ext uri="{FF2B5EF4-FFF2-40B4-BE49-F238E27FC236}">
                <a16:creationId xmlns:a16="http://schemas.microsoft.com/office/drawing/2014/main" id="{2F237E91-21D6-43D2-9DFC-2A9CFB0A4B68}"/>
              </a:ext>
            </a:extLst>
          </p:cNvPr>
          <p:cNvSpPr txBox="1"/>
          <p:nvPr/>
        </p:nvSpPr>
        <p:spPr>
          <a:xfrm>
            <a:off x="6794342" y="2393608"/>
            <a:ext cx="4454905" cy="1346715"/>
          </a:xfrm>
          <a:prstGeom prst="rect">
            <a:avLst/>
          </a:prstGeom>
          <a:noFill/>
        </p:spPr>
        <p:txBody>
          <a:bodyPr wrap="square" rtlCol="0">
            <a:spAutoFit/>
          </a:bodyPr>
          <a:lstStyle/>
          <a:p>
            <a:pPr>
              <a:lnSpc>
                <a:spcPct val="130000"/>
              </a:lnSpc>
            </a:pPr>
            <a:r>
              <a:rPr lang="zh-CN" altLang="en-US" sz="1600" spc="120" dirty="0">
                <a:solidFill>
                  <a:schemeClr val="tx1">
                    <a:lumMod val="85000"/>
                    <a:lumOff val="15000"/>
                  </a:schemeClr>
                </a:solidFill>
                <a:latin typeface="思源黑体 CN Normal" panose="020B0400000000000000" pitchFamily="34" charset="-122"/>
                <a:ea typeface="思源黑体 CN Normal" panose="020B0400000000000000" pitchFamily="34" charset="-122"/>
              </a:rPr>
              <a:t>研究过程可以被描述为“一个系统的设计，收集，分析和报告的数据和相关的一个具体的营销情况”。它通常涉及六个阶段，连续重叠，其功能是相互关联的。</a:t>
            </a:r>
          </a:p>
        </p:txBody>
      </p:sp>
      <p:sp>
        <p:nvSpPr>
          <p:cNvPr id="24" name="淘宝-想搞设计PPT(倒卖必究)-24">
            <a:extLst>
              <a:ext uri="{FF2B5EF4-FFF2-40B4-BE49-F238E27FC236}">
                <a16:creationId xmlns:a16="http://schemas.microsoft.com/office/drawing/2014/main" id="{F898C055-534B-4BC6-A899-1E3F58E09769}"/>
              </a:ext>
            </a:extLst>
          </p:cNvPr>
          <p:cNvSpPr txBox="1"/>
          <p:nvPr/>
        </p:nvSpPr>
        <p:spPr>
          <a:xfrm>
            <a:off x="6794342" y="3885496"/>
            <a:ext cx="4608226" cy="1384995"/>
          </a:xfrm>
          <a:prstGeom prst="rect">
            <a:avLst/>
          </a:prstGeom>
          <a:noFill/>
        </p:spPr>
        <p:txBody>
          <a:bodyPr wrap="square" rtlCol="0">
            <a:spAutoFit/>
          </a:bodyPr>
          <a:lstStyle/>
          <a:p>
            <a:r>
              <a:rPr lang="en-US" altLang="zh-CN" sz="1400" dirty="0">
                <a:solidFill>
                  <a:schemeClr val="bg2">
                    <a:lumMod val="75000"/>
                    <a:alpha val="51000"/>
                  </a:schemeClr>
                </a:solidFill>
                <a:latin typeface="思源黑体 CN Light" panose="020B0300000000000000" pitchFamily="34" charset="-122"/>
                <a:ea typeface="思源黑体 CN Light" panose="020B0300000000000000" pitchFamily="34" charset="-122"/>
              </a:rPr>
              <a:t>The research process can be described as "a systematic design, collection, analysis, and reporting of data and findings relevant to a specific marketing situation facing the company"(Kotler, 1994). It usually involves six stages which overlap continuously with their functions being interconnected.</a:t>
            </a:r>
          </a:p>
        </p:txBody>
      </p:sp>
      <p:grpSp>
        <p:nvGrpSpPr>
          <p:cNvPr id="14" name="组合 13">
            <a:extLst>
              <a:ext uri="{FF2B5EF4-FFF2-40B4-BE49-F238E27FC236}">
                <a16:creationId xmlns:a16="http://schemas.microsoft.com/office/drawing/2014/main" id="{5383D70D-F9AE-648C-4D94-850B7B60FD2B}"/>
              </a:ext>
            </a:extLst>
          </p:cNvPr>
          <p:cNvGrpSpPr/>
          <p:nvPr/>
        </p:nvGrpSpPr>
        <p:grpSpPr>
          <a:xfrm>
            <a:off x="0" y="-44583"/>
            <a:ext cx="12192000" cy="792000"/>
            <a:chOff x="0" y="473042"/>
            <a:chExt cx="12192000" cy="792000"/>
          </a:xfrm>
        </p:grpSpPr>
        <p:sp>
          <p:nvSpPr>
            <p:cNvPr id="15" name="淘宝-想搞设计PPT(倒卖必究)-15">
              <a:extLst>
                <a:ext uri="{FF2B5EF4-FFF2-40B4-BE49-F238E27FC236}">
                  <a16:creationId xmlns:a16="http://schemas.microsoft.com/office/drawing/2014/main" id="{6E78B4D0-C5F1-9EBD-78A6-94245879B7E6}"/>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16" name="淘宝-想搞设计PPT(倒卖必究)-16">
              <a:extLst>
                <a:ext uri="{FF2B5EF4-FFF2-40B4-BE49-F238E27FC236}">
                  <a16:creationId xmlns:a16="http://schemas.microsoft.com/office/drawing/2014/main" id="{44C66498-0069-3C14-3E6E-33781C83286D}"/>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7" name="淘宝-想搞设计PPT(倒卖必究)-17">
              <a:extLst>
                <a:ext uri="{FF2B5EF4-FFF2-40B4-BE49-F238E27FC236}">
                  <a16:creationId xmlns:a16="http://schemas.microsoft.com/office/drawing/2014/main" id="{D11046B7-9E6B-671D-D771-4C07E2226159}"/>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绪论背景</a:t>
              </a:r>
            </a:p>
          </p:txBody>
        </p:sp>
        <p:sp>
          <p:nvSpPr>
            <p:cNvPr id="18" name="淘宝-想搞设计PPT(倒卖必究)-18">
              <a:extLst>
                <a:ext uri="{FF2B5EF4-FFF2-40B4-BE49-F238E27FC236}">
                  <a16:creationId xmlns:a16="http://schemas.microsoft.com/office/drawing/2014/main" id="{E07B5012-80D1-2112-C28F-84D8401DCE05}"/>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研究内容</a:t>
              </a:r>
            </a:p>
          </p:txBody>
        </p:sp>
        <p:cxnSp>
          <p:nvCxnSpPr>
            <p:cNvPr id="19" name="淘宝-想搞设计PPT(倒卖必究)-19">
              <a:extLst>
                <a:ext uri="{FF2B5EF4-FFF2-40B4-BE49-F238E27FC236}">
                  <a16:creationId xmlns:a16="http://schemas.microsoft.com/office/drawing/2014/main" id="{19C24403-8CA5-5E1A-CBAE-5B9DA9005ADF}"/>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0" name="淘宝-想搞设计PPT(倒卖必究)-20">
              <a:extLst>
                <a:ext uri="{FF2B5EF4-FFF2-40B4-BE49-F238E27FC236}">
                  <a16:creationId xmlns:a16="http://schemas.microsoft.com/office/drawing/2014/main" id="{4E8EA17B-025D-A470-679E-8228F022F9E7}"/>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22" name="淘宝-想搞设计PPT(倒卖必究)-22">
              <a:extLst>
                <a:ext uri="{FF2B5EF4-FFF2-40B4-BE49-F238E27FC236}">
                  <a16:creationId xmlns:a16="http://schemas.microsoft.com/office/drawing/2014/main" id="{ED32DE94-43BC-6CA1-DE12-B676CB31B728}"/>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0" name="淘宝-想搞设计PPT(倒卖必究)-30">
              <a:extLst>
                <a:ext uri="{FF2B5EF4-FFF2-40B4-BE49-F238E27FC236}">
                  <a16:creationId xmlns:a16="http://schemas.microsoft.com/office/drawing/2014/main" id="{95356230-4C7E-DA6A-DAAC-AEC1935FB097}"/>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15548D"/>
                  </a:solidFill>
                </a:rPr>
                <a:t>研究过程</a:t>
              </a:r>
            </a:p>
          </p:txBody>
        </p:sp>
        <p:cxnSp>
          <p:nvCxnSpPr>
            <p:cNvPr id="31" name="淘宝-想搞设计PPT(倒卖必究)-31">
              <a:extLst>
                <a:ext uri="{FF2B5EF4-FFF2-40B4-BE49-F238E27FC236}">
                  <a16:creationId xmlns:a16="http://schemas.microsoft.com/office/drawing/2014/main" id="{3AA9D579-9D4F-01E6-6E1E-4EC091893BBC}"/>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33">
              <a:extLst>
                <a:ext uri="{FF2B5EF4-FFF2-40B4-BE49-F238E27FC236}">
                  <a16:creationId xmlns:a16="http://schemas.microsoft.com/office/drawing/2014/main" id="{321DA257-DCE3-37CF-A69B-9B5DE3398CC1}"/>
                </a:ext>
              </a:extLst>
            </p:cNvPr>
            <p:cNvSpPr txBox="1"/>
            <p:nvPr/>
          </p:nvSpPr>
          <p:spPr>
            <a:xfrm>
              <a:off x="7753229"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结果分析</a:t>
              </a:r>
            </a:p>
          </p:txBody>
        </p:sp>
        <p:pic>
          <p:nvPicPr>
            <p:cNvPr id="38" name="Picture 37" descr="华中科技大学.png"/>
            <p:cNvPicPr>
              <a:picLocks noChangeAspect="1"/>
            </p:cNvPicPr>
            <p:nvPr/>
          </p:nvPicPr>
          <p:blipFill>
            <a:blip r:embed="rId5"/>
            <a:stretch>
              <a:fillRect/>
            </a:stretch>
          </p:blipFill>
          <p:spPr>
            <a:xfrm>
              <a:off x="9790290" y="631277"/>
              <a:ext cx="2011854" cy="441888"/>
            </a:xfrm>
            <a:prstGeom prst="rect">
              <a:avLst/>
            </a:prstGeom>
          </p:spPr>
        </p:pic>
        <p:cxnSp>
          <p:nvCxnSpPr>
            <p:cNvPr id="35" name="淘宝-想搞设计PPT(倒卖必究)-35">
              <a:extLst>
                <a:ext uri="{FF2B5EF4-FFF2-40B4-BE49-F238E27FC236}">
                  <a16:creationId xmlns:a16="http://schemas.microsoft.com/office/drawing/2014/main" id="{BBBF3242-479B-6109-1B6B-88F01C1A3834}"/>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6" name="淘宝-想搞设计PPT(倒卖必究)-36">
              <a:extLst>
                <a:ext uri="{FF2B5EF4-FFF2-40B4-BE49-F238E27FC236}">
                  <a16:creationId xmlns:a16="http://schemas.microsoft.com/office/drawing/2014/main" id="{D6E30C42-9027-4C70-F77A-E481D7E7A060}"/>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pic>
        <p:nvPicPr>
          <p:cNvPr id="39" name="Picture 38" descr="6674524691215a9ee93708df.jpg"/>
          <p:cNvPicPr>
            <a:picLocks noChangeAspect="1"/>
          </p:cNvPicPr>
          <p:nvPr/>
        </p:nvPicPr>
        <p:blipFill>
          <a:blip r:embed="rId6"/>
          <a:stretch>
            <a:fillRect/>
          </a:stretch>
        </p:blipFill>
        <p:spPr>
          <a:xfrm>
            <a:off x="-1919233" y="1107977"/>
            <a:ext cx="7269094" cy="4543184"/>
          </a:xfrm>
          <a:prstGeom prst="rect">
            <a:avLst/>
          </a:prstGeom>
        </p:spPr>
      </p:pic>
    </p:spTree>
    <p:extLst>
      <p:ext uri="{BB962C8B-B14F-4D97-AF65-F5344CB8AC3E}">
        <p14:creationId xmlns:p14="http://schemas.microsoft.com/office/powerpoint/2010/main" val="189459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A7715-B4E6-410D-0408-90F7DC69F83F}"/>
            </a:ext>
          </a:extLst>
        </p:cNvPr>
        <p:cNvGrpSpPr/>
        <p:nvPr/>
      </p:nvGrpSpPr>
      <p:grpSpPr>
        <a:xfrm>
          <a:off x="0" y="0"/>
          <a:ext cx="0" cy="0"/>
          <a:chOff x="0" y="0"/>
          <a:chExt cx="0" cy="0"/>
        </a:xfrm>
      </p:grpSpPr>
      <p:sp>
        <p:nvSpPr>
          <p:cNvPr id="16" name="淘宝-想搞设计PPT(倒卖必究)-16">
            <a:extLst>
              <a:ext uri="{FF2B5EF4-FFF2-40B4-BE49-F238E27FC236}">
                <a16:creationId xmlns:a16="http://schemas.microsoft.com/office/drawing/2014/main" id="{B592E254-B7A0-F147-D37B-E0116D7A109C}"/>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grpSp>
        <p:nvGrpSpPr>
          <p:cNvPr id="29" name="组合 28">
            <a:extLst>
              <a:ext uri="{FF2B5EF4-FFF2-40B4-BE49-F238E27FC236}">
                <a16:creationId xmlns:a16="http://schemas.microsoft.com/office/drawing/2014/main" id="{7155DBD5-9DBD-65F8-6CB2-26DB52B6F1CB}"/>
              </a:ext>
            </a:extLst>
          </p:cNvPr>
          <p:cNvGrpSpPr/>
          <p:nvPr/>
        </p:nvGrpSpPr>
        <p:grpSpPr>
          <a:xfrm>
            <a:off x="-328956" y="-3808752"/>
            <a:ext cx="12849912" cy="11910491"/>
            <a:chOff x="159942" y="-1218368"/>
            <a:chExt cx="12895588" cy="11952828"/>
          </a:xfrm>
        </p:grpSpPr>
        <p:pic>
          <p:nvPicPr>
            <p:cNvPr id="35" name="Picture 34" descr="6674524421d8430fbfe30c97.jpg"/>
            <p:cNvPicPr>
              <a:picLocks noChangeAspect="1"/>
            </p:cNvPicPr>
            <p:nvPr/>
          </p:nvPicPr>
          <p:blipFill>
            <a:blip r:embed="rId4"/>
            <a:stretch>
              <a:fillRect/>
            </a:stretch>
          </p:blipFill>
          <p:spPr>
            <a:xfrm>
              <a:off x="503796" y="1564770"/>
              <a:ext cx="12229811" cy="7643633"/>
            </a:xfrm>
            <a:prstGeom prst="rect">
              <a:avLst/>
            </a:prstGeom>
          </p:spPr>
        </p:pic>
        <p:sp>
          <p:nvSpPr>
            <p:cNvPr id="33" name="淘宝-想搞设计PPT(倒卖必究)-33">
              <a:extLst>
                <a:ext uri="{FF2B5EF4-FFF2-40B4-BE49-F238E27FC236}">
                  <a16:creationId xmlns:a16="http://schemas.microsoft.com/office/drawing/2014/main" id="{26F1BCD3-B0AB-EC2E-9AD4-7FD545A768D3}"/>
                </a:ext>
              </a:extLst>
            </p:cNvPr>
            <p:cNvSpPr/>
            <p:nvPr/>
          </p:nvSpPr>
          <p:spPr>
            <a:xfrm>
              <a:off x="159942" y="8609251"/>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a:extLst>
                <a:ext uri="{FF2B5EF4-FFF2-40B4-BE49-F238E27FC236}">
                  <a16:creationId xmlns:a16="http://schemas.microsoft.com/office/drawing/2014/main" id="{F7B3AB2A-80A5-D636-4D84-044C3F152F80}"/>
                </a:ext>
              </a:extLst>
            </p:cNvPr>
            <p:cNvSpPr/>
            <p:nvPr/>
          </p:nvSpPr>
          <p:spPr>
            <a:xfrm>
              <a:off x="386276" y="-1218368"/>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淘宝-想搞设计PPT(倒卖必究)-8">
            <a:extLst>
              <a:ext uri="{FF2B5EF4-FFF2-40B4-BE49-F238E27FC236}">
                <a16:creationId xmlns:a16="http://schemas.microsoft.com/office/drawing/2014/main" id="{07012B29-6612-07E8-ECB2-70B0DA702D47}"/>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533C31E4-603A-D2A0-FB22-B604323B87C1}"/>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271FADE3-BF27-119B-4C4C-B2A6E13CB0EA}"/>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14</a:t>
            </a:fld>
            <a:endParaRPr lang="zh-CN" altLang="en-US"/>
          </a:p>
        </p:txBody>
      </p:sp>
      <p:sp>
        <p:nvSpPr>
          <p:cNvPr id="15" name="淘宝-想搞设计PPT(倒卖必究)-15">
            <a:extLst>
              <a:ext uri="{FF2B5EF4-FFF2-40B4-BE49-F238E27FC236}">
                <a16:creationId xmlns:a16="http://schemas.microsoft.com/office/drawing/2014/main" id="{A64141C3-CF9D-49EF-B20C-FA03B67A3C7D}"/>
              </a:ext>
            </a:extLst>
          </p:cNvPr>
          <p:cNvSpPr/>
          <p:nvPr/>
        </p:nvSpPr>
        <p:spPr>
          <a:xfrm>
            <a:off x="0" y="0"/>
            <a:ext cx="12192000" cy="6045128"/>
          </a:xfrm>
          <a:prstGeom prst="rect">
            <a:avLst/>
          </a:prstGeom>
          <a:gradFill>
            <a:gsLst>
              <a:gs pos="89000">
                <a:srgbClr val="1A77C1">
                  <a:alpha val="79000"/>
                </a:srgbClr>
              </a:gs>
              <a:gs pos="21000">
                <a:srgbClr val="0F4571"/>
              </a:gs>
              <a:gs pos="100000">
                <a:schemeClr val="bg1">
                  <a:lumMod val="89000"/>
                  <a:lumOff val="1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3A3664C3-4895-636A-7020-A82A7928B8DD}"/>
              </a:ext>
            </a:extLst>
          </p:cNvPr>
          <p:cNvSpPr txBox="1">
            <a:spLocks/>
          </p:cNvSpPr>
          <p:nvPr/>
        </p:nvSpPr>
        <p:spPr>
          <a:xfrm>
            <a:off x="267784" y="6318680"/>
            <a:ext cx="3097716" cy="328584"/>
          </a:xfrm>
          <a:prstGeom prst="rect">
            <a:avLst/>
          </a:prstGeom>
        </p:spPr>
        <p:txBody>
          <a:bodyPr vert="horz" lIns="91440" tIns="45720" rIns="91440" bIns="45720" rtlCol="0" anchor="ctr">
            <a:normAutofit lnSpcReduction="10000"/>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rgbClr val="15548D"/>
                </a:solidFill>
                <a:latin typeface="思源黑体 CN Light" panose="020B0300000000000000" pitchFamily="34" charset="-122"/>
                <a:ea typeface="思源黑体 CN Light" panose="020B0300000000000000" pitchFamily="34" charset="-122"/>
              </a:rPr>
              <a:t>这里可以输入你的论文题目</a:t>
            </a:r>
          </a:p>
        </p:txBody>
      </p:sp>
      <p:sp>
        <p:nvSpPr>
          <p:cNvPr id="18" name="淘宝-想搞设计PPT(倒卖必究)-18">
            <a:extLst>
              <a:ext uri="{FF2B5EF4-FFF2-40B4-BE49-F238E27FC236}">
                <a16:creationId xmlns:a16="http://schemas.microsoft.com/office/drawing/2014/main" id="{DFFDDE64-EA11-9475-A656-5C447E99A54F}"/>
              </a:ext>
            </a:extLst>
          </p:cNvPr>
          <p:cNvSpPr txBox="1"/>
          <p:nvPr/>
        </p:nvSpPr>
        <p:spPr>
          <a:xfrm rot="14587997">
            <a:off x="10738517" y="5133762"/>
            <a:ext cx="648000" cy="648000"/>
          </a:xfrm>
          <a:prstGeom prst="rect">
            <a:avLst/>
          </a:prstGeom>
          <a:noFill/>
        </p:spPr>
        <p:txBody>
          <a:bodyPr wrap="square" rtlCol="0">
            <a:prstTxWarp prst="textCircle">
              <a:avLst>
                <a:gd name="adj" fmla="val 85940"/>
              </a:avLst>
            </a:prstTxWarp>
            <a:spAutoFit/>
          </a:bodyPr>
          <a:lstStyle/>
          <a:p>
            <a:pPr algn="dist"/>
            <a:r>
              <a:rPr lang="en-US" altLang="zh-CN" sz="4000" spc="-100" dirty="0">
                <a:solidFill>
                  <a:schemeClr val="bg1">
                    <a:alpha val="71000"/>
                  </a:schemeClr>
                </a:solidFill>
                <a:latin typeface="思源黑体 CN Bold" panose="020B0800000000000000" pitchFamily="34" charset="-122"/>
                <a:ea typeface="思源黑体 CN Bold" panose="020B0800000000000000" pitchFamily="34" charset="-122"/>
              </a:rPr>
              <a:t>Chapter 01 Subject Background</a:t>
            </a:r>
          </a:p>
        </p:txBody>
      </p:sp>
      <p:cxnSp>
        <p:nvCxnSpPr>
          <p:cNvPr id="20" name="淘宝-想搞设计PPT(倒卖必究)-20">
            <a:extLst>
              <a:ext uri="{FF2B5EF4-FFF2-40B4-BE49-F238E27FC236}">
                <a16:creationId xmlns:a16="http://schemas.microsoft.com/office/drawing/2014/main" id="{23E6C5BF-56CE-CC6B-BC2A-D595D028705E}"/>
              </a:ext>
            </a:extLst>
          </p:cNvPr>
          <p:cNvCxnSpPr>
            <a:cxnSpLocks/>
          </p:cNvCxnSpPr>
          <p:nvPr/>
        </p:nvCxnSpPr>
        <p:spPr>
          <a:xfrm>
            <a:off x="10900329" y="5457762"/>
            <a:ext cx="324377" cy="0"/>
          </a:xfrm>
          <a:prstGeom prst="straightConnector1">
            <a:avLst/>
          </a:prstGeom>
          <a:ln w="22225">
            <a:solidFill>
              <a:srgbClr val="FFFFFF"/>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8112C215-4A11-0910-1572-F2F4A884DE15}"/>
              </a:ext>
            </a:extLst>
          </p:cNvPr>
          <p:cNvGrpSpPr/>
          <p:nvPr/>
        </p:nvGrpSpPr>
        <p:grpSpPr>
          <a:xfrm>
            <a:off x="3931420" y="1682421"/>
            <a:ext cx="4572959" cy="2352623"/>
            <a:chOff x="3931420" y="1682421"/>
            <a:chExt cx="4572959" cy="2352623"/>
          </a:xfrm>
        </p:grpSpPr>
        <p:grpSp>
          <p:nvGrpSpPr>
            <p:cNvPr id="5" name="组合 4">
              <a:extLst>
                <a:ext uri="{FF2B5EF4-FFF2-40B4-BE49-F238E27FC236}">
                  <a16:creationId xmlns:a16="http://schemas.microsoft.com/office/drawing/2014/main" id="{404AE379-E016-5FA7-91BB-BECD0D5A6F44}"/>
                </a:ext>
              </a:extLst>
            </p:cNvPr>
            <p:cNvGrpSpPr/>
            <p:nvPr/>
          </p:nvGrpSpPr>
          <p:grpSpPr>
            <a:xfrm>
              <a:off x="4002539" y="1812477"/>
              <a:ext cx="4501840" cy="2222567"/>
              <a:chOff x="1793059" y="2816945"/>
              <a:chExt cx="4501840" cy="2222567"/>
            </a:xfrm>
          </p:grpSpPr>
          <p:sp>
            <p:nvSpPr>
              <p:cNvPr id="6" name="淘宝-想搞设计PPT(倒卖必究)-6" descr="章节标题1">
                <a:extLst>
                  <a:ext uri="{FF2B5EF4-FFF2-40B4-BE49-F238E27FC236}">
                    <a16:creationId xmlns:a16="http://schemas.microsoft.com/office/drawing/2014/main" id="{F1897579-8E2D-9B8A-6E47-EAA59B4CDD39}"/>
                  </a:ext>
                </a:extLst>
              </p:cNvPr>
              <p:cNvSpPr txBox="1"/>
              <p:nvPr/>
            </p:nvSpPr>
            <p:spPr>
              <a:xfrm>
                <a:off x="3068090" y="2816945"/>
                <a:ext cx="2615387" cy="830997"/>
              </a:xfrm>
              <a:prstGeom prst="rect">
                <a:avLst/>
              </a:prstGeom>
              <a:noFill/>
            </p:spPr>
            <p:txBody>
              <a:bodyPr vert="horz" wrap="square" lIns="0" rIns="0" rtlCol="0">
                <a:spAutoFit/>
              </a:bodyPr>
              <a:lstStyle/>
              <a:p>
                <a:pPr algn="dist"/>
                <a:r>
                  <a:rPr kumimoji="1" lang="zh-CN" altLang="en-US" sz="4800" dirty="0">
                    <a:solidFill>
                      <a:schemeClr val="bg1"/>
                    </a:solidFill>
                    <a:latin typeface="思源黑体 CN Normal" panose="020B0400000000000000" pitchFamily="34" charset="-122"/>
                    <a:ea typeface="思源黑体 CN Normal" panose="020B0400000000000000" pitchFamily="34" charset="-122"/>
                  </a:rPr>
                  <a:t>结果分析</a:t>
                </a:r>
              </a:p>
            </p:txBody>
          </p:sp>
          <p:sp>
            <p:nvSpPr>
              <p:cNvPr id="7" name="淘宝-想搞设计PPT(倒卖必究)-7" descr="章节概要1">
                <a:extLst>
                  <a:ext uri="{FF2B5EF4-FFF2-40B4-BE49-F238E27FC236}">
                    <a16:creationId xmlns:a16="http://schemas.microsoft.com/office/drawing/2014/main" id="{6269F349-2994-08CA-D602-0BC499589A81}"/>
                  </a:ext>
                </a:extLst>
              </p:cNvPr>
              <p:cNvSpPr txBox="1"/>
              <p:nvPr/>
            </p:nvSpPr>
            <p:spPr>
              <a:xfrm>
                <a:off x="1793059" y="4080660"/>
                <a:ext cx="3939350" cy="958852"/>
              </a:xfrm>
              <a:prstGeom prst="rect">
                <a:avLst/>
              </a:prstGeom>
              <a:noFill/>
            </p:spPr>
            <p:txBody>
              <a:bodyPr vert="horz" wrap="square" lIns="0" rIns="0" rtlCol="0">
                <a:spAutoFit/>
              </a:bodyPr>
              <a:lstStyle/>
              <a:p>
                <a:pPr lvl="0">
                  <a:lnSpc>
                    <a:spcPct val="120000"/>
                  </a:lnSpc>
                  <a:defRPr/>
                </a:pPr>
                <a:r>
                  <a:rPr lang="zh-CN" altLang="en-US" sz="1600" spc="120" dirty="0">
                    <a:solidFill>
                      <a:schemeClr val="bg1"/>
                    </a:solidFill>
                    <a:latin typeface="思源黑体 CN Light" panose="020B0300000000000000" pitchFamily="34" charset="-122"/>
                    <a:ea typeface="思源黑体 CN Light" panose="020B0300000000000000" pitchFamily="34" charset="-122"/>
                    <a:cs typeface="Segoe UI" panose="020B0502040204020203" pitchFamily="34" charset="0"/>
                  </a:rPr>
                  <a:t>描述分析过程及分析结果，并结合专业知识对结果进一步分析，为什么会出现这样的结果。此处可添加小节标题</a:t>
                </a:r>
              </a:p>
            </p:txBody>
          </p:sp>
          <p:sp>
            <p:nvSpPr>
              <p:cNvPr id="9" name="淘宝-想搞设计PPT(倒卖必究)-9" descr="章节概要1">
                <a:extLst>
                  <a:ext uri="{FF2B5EF4-FFF2-40B4-BE49-F238E27FC236}">
                    <a16:creationId xmlns:a16="http://schemas.microsoft.com/office/drawing/2014/main" id="{5549D5A5-6570-8332-0C98-16B6889422A5}"/>
                  </a:ext>
                </a:extLst>
              </p:cNvPr>
              <p:cNvSpPr txBox="1"/>
              <p:nvPr/>
            </p:nvSpPr>
            <p:spPr>
              <a:xfrm>
                <a:off x="3135653" y="3552407"/>
                <a:ext cx="3159246" cy="367986"/>
              </a:xfrm>
              <a:prstGeom prst="rect">
                <a:avLst/>
              </a:prstGeom>
              <a:noFill/>
            </p:spPr>
            <p:txBody>
              <a:bodyPr vert="horz" wrap="square" lIns="0" rIns="0" rtlCol="0">
                <a:spAutoFit/>
              </a:bodyPr>
              <a:lstStyle/>
              <a:p>
                <a:pPr lvl="0">
                  <a:lnSpc>
                    <a:spcPct val="120000"/>
                  </a:lnSpc>
                  <a:defRPr/>
                </a:pPr>
                <a:r>
                  <a:rPr lang="en-US" altLang="zh-TW" sz="1600" spc="300" dirty="0">
                    <a:solidFill>
                      <a:schemeClr val="bg1"/>
                    </a:solidFill>
                    <a:latin typeface="思源黑体 CN Normal" panose="020B0400000000000000" pitchFamily="34" charset="-122"/>
                    <a:ea typeface="思源黑体 CN Normal" panose="020B0400000000000000" pitchFamily="34" charset="-122"/>
                    <a:cs typeface="Segoe UI" panose="020B0502040204020203" pitchFamily="34" charset="0"/>
                  </a:rPr>
                  <a:t>Analysis of Result</a:t>
                </a:r>
              </a:p>
            </p:txBody>
          </p:sp>
        </p:grpSp>
        <p:sp>
          <p:nvSpPr>
            <p:cNvPr id="22" name="淘宝-想搞设计PPT(倒卖必究)-22">
              <a:extLst>
                <a:ext uri="{FF2B5EF4-FFF2-40B4-BE49-F238E27FC236}">
                  <a16:creationId xmlns:a16="http://schemas.microsoft.com/office/drawing/2014/main" id="{5CC62554-48FD-1A4A-B916-8B06CFDA6E2F}"/>
                </a:ext>
              </a:extLst>
            </p:cNvPr>
            <p:cNvSpPr txBox="1"/>
            <p:nvPr/>
          </p:nvSpPr>
          <p:spPr>
            <a:xfrm>
              <a:off x="3931420" y="1682421"/>
              <a:ext cx="1469456" cy="1446550"/>
            </a:xfrm>
            <a:prstGeom prst="rect">
              <a:avLst/>
            </a:prstGeom>
            <a:noFill/>
          </p:spPr>
          <p:txBody>
            <a:bodyPr wrap="square" lIns="0" rIns="0" rtlCol="0">
              <a:spAutoFit/>
            </a:bodyPr>
            <a:lstStyle/>
            <a:p>
              <a:r>
                <a:rPr lang="en-US" altLang="zh-CN" sz="8800" spc="-500" dirty="0">
                  <a:solidFill>
                    <a:schemeClr val="bg1"/>
                  </a:solidFill>
                  <a:latin typeface="思源黑体 CN Bold" panose="020B0800000000000000" pitchFamily="34" charset="-122"/>
                  <a:ea typeface="思源黑体 CN Bold" panose="020B0800000000000000" pitchFamily="34" charset="-122"/>
                </a:rPr>
                <a:t>05</a:t>
              </a:r>
              <a:endParaRPr lang="zh-CN" altLang="en-US" sz="8800" spc="-500" dirty="0">
                <a:solidFill>
                  <a:schemeClr val="bg1"/>
                </a:solidFill>
                <a:latin typeface="思源黑体 CN Bold" panose="020B0800000000000000" pitchFamily="34" charset="-122"/>
                <a:ea typeface="思源黑体 CN Bold" panose="020B0800000000000000" pitchFamily="34" charset="-122"/>
              </a:endParaRPr>
            </a:p>
          </p:txBody>
        </p:sp>
      </p:grpSp>
      <p:cxnSp>
        <p:nvCxnSpPr>
          <p:cNvPr id="30" name="淘宝-想搞设计PPT(倒卖必究)-30">
            <a:extLst>
              <a:ext uri="{FF2B5EF4-FFF2-40B4-BE49-F238E27FC236}">
                <a16:creationId xmlns:a16="http://schemas.microsoft.com/office/drawing/2014/main" id="{E15B9CF5-253F-7648-9BE7-EA7A72962C9D}"/>
              </a:ext>
            </a:extLst>
          </p:cNvPr>
          <p:cNvCxnSpPr>
            <a:cxnSpLocks/>
          </p:cNvCxnSpPr>
          <p:nvPr/>
        </p:nvCxnSpPr>
        <p:spPr>
          <a:xfrm flipH="1">
            <a:off x="449878" y="255502"/>
            <a:ext cx="324000" cy="324000"/>
          </a:xfrm>
          <a:prstGeom prst="bentConnector3">
            <a:avLst>
              <a:gd name="adj1" fmla="val 101903"/>
            </a:avLst>
          </a:prstGeom>
          <a:ln w="117475" cap="rnd">
            <a:solidFill>
              <a:srgbClr val="15548D">
                <a:alpha val="69000"/>
              </a:srgbClr>
            </a:solidFill>
            <a:round/>
          </a:ln>
        </p:spPr>
        <p:style>
          <a:lnRef idx="1">
            <a:schemeClr val="accent1"/>
          </a:lnRef>
          <a:fillRef idx="0">
            <a:schemeClr val="accent1"/>
          </a:fillRef>
          <a:effectRef idx="0">
            <a:schemeClr val="accent1"/>
          </a:effectRef>
          <a:fontRef idx="minor">
            <a:schemeClr val="tx1"/>
          </a:fontRef>
        </p:style>
      </p:cxnSp>
      <p:cxnSp>
        <p:nvCxnSpPr>
          <p:cNvPr id="31" name="淘宝-想搞设计PPT(倒卖必究)-31">
            <a:extLst>
              <a:ext uri="{FF2B5EF4-FFF2-40B4-BE49-F238E27FC236}">
                <a16:creationId xmlns:a16="http://schemas.microsoft.com/office/drawing/2014/main" id="{DA06E762-E118-E3B4-93B2-52696F8F3F67}"/>
              </a:ext>
            </a:extLst>
          </p:cNvPr>
          <p:cNvCxnSpPr>
            <a:cxnSpLocks/>
          </p:cNvCxnSpPr>
          <p:nvPr/>
        </p:nvCxnSpPr>
        <p:spPr>
          <a:xfrm flipH="1">
            <a:off x="407838" y="210736"/>
            <a:ext cx="324000" cy="324000"/>
          </a:xfrm>
          <a:prstGeom prst="bentConnector3">
            <a:avLst>
              <a:gd name="adj1" fmla="val 101903"/>
            </a:avLst>
          </a:prstGeom>
          <a:ln w="117475" cap="rnd">
            <a:solidFill>
              <a:srgbClr val="15548D">
                <a:alpha val="85000"/>
              </a:srgbClr>
            </a:solidFill>
            <a:round/>
          </a:ln>
        </p:spPr>
        <p:style>
          <a:lnRef idx="1">
            <a:schemeClr val="accent1"/>
          </a:lnRef>
          <a:fillRef idx="0">
            <a:schemeClr val="accent1"/>
          </a:fillRef>
          <a:effectRef idx="0">
            <a:schemeClr val="accent1"/>
          </a:effectRef>
          <a:fontRef idx="minor">
            <a:schemeClr val="tx1"/>
          </a:fontRef>
        </p:style>
      </p:cxnSp>
      <p:sp>
        <p:nvSpPr>
          <p:cNvPr id="23" name="淘宝-想搞设计PPT(倒卖必究)-23">
            <a:extLst>
              <a:ext uri="{FF2B5EF4-FFF2-40B4-BE49-F238E27FC236}">
                <a16:creationId xmlns:a16="http://schemas.microsoft.com/office/drawing/2014/main" id="{9644B2F7-966C-AD26-5A87-13666A20C1C9}"/>
              </a:ext>
            </a:extLst>
          </p:cNvPr>
          <p:cNvSpPr txBox="1"/>
          <p:nvPr/>
        </p:nvSpPr>
        <p:spPr>
          <a:xfrm>
            <a:off x="731838" y="5073358"/>
            <a:ext cx="9847263" cy="738664"/>
          </a:xfrm>
          <a:prstGeom prst="rect">
            <a:avLst/>
          </a:prstGeom>
          <a:noFill/>
        </p:spPr>
        <p:txBody>
          <a:bodyPr wrap="square" rtlCol="0">
            <a:spAutoFit/>
          </a:bodyPr>
          <a:lstStyle/>
          <a:p>
            <a:r>
              <a:rPr lang="en-US" altLang="zh-CN" sz="1400" dirty="0">
                <a:solidFill>
                  <a:schemeClr val="bg1">
                    <a:alpha val="51000"/>
                  </a:schemeClr>
                </a:solidFill>
                <a:latin typeface="思源黑体 CN Light" panose="020B0300000000000000" pitchFamily="34" charset="-122"/>
                <a:ea typeface="思源黑体 CN Light" panose="020B0300000000000000" pitchFamily="34" charset="-122"/>
              </a:rPr>
              <a:t>Background: Section 1114(c) of the Fiscal Year 2010 National Defense Authorization Act (FY10 NDAA) requested that the Secretary of Defense(SECDEF), the Director of National Intelligence (DNI), and the Director of the United States Office of Personnel Management (D/OPM) jointly designate an independent organization to conduct a review of DCIPS and …</a:t>
            </a:r>
          </a:p>
        </p:txBody>
      </p:sp>
      <p:pic>
        <p:nvPicPr>
          <p:cNvPr id="36" name="Picture 35" descr="华中科技大学.png"/>
          <p:cNvPicPr>
            <a:picLocks noChangeAspect="1"/>
          </p:cNvPicPr>
          <p:nvPr/>
        </p:nvPicPr>
        <p:blipFill>
          <a:blip r:embed="rId5"/>
          <a:stretch>
            <a:fillRect/>
          </a:stretch>
        </p:blipFill>
        <p:spPr>
          <a:xfrm>
            <a:off x="9729540" y="162491"/>
            <a:ext cx="2338379" cy="513606"/>
          </a:xfrm>
          <a:prstGeom prst="rect">
            <a:avLst/>
          </a:prstGeom>
        </p:spPr>
      </p:pic>
    </p:spTree>
    <p:extLst>
      <p:ext uri="{BB962C8B-B14F-4D97-AF65-F5344CB8AC3E}">
        <p14:creationId xmlns:p14="http://schemas.microsoft.com/office/powerpoint/2010/main" val="320487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淘宝-想搞设计PPT(倒卖必究)-36">
            <a:extLst>
              <a:ext uri="{FF2B5EF4-FFF2-40B4-BE49-F238E27FC236}">
                <a16:creationId xmlns:a16="http://schemas.microsoft.com/office/drawing/2014/main" id="{EE9EA729-CCC4-927C-51A1-DD6853AB065E}"/>
              </a:ext>
            </a:extLst>
          </p:cNvPr>
          <p:cNvSpPr>
            <a:spLocks noGrp="1"/>
          </p:cNvSpPr>
          <p:nvPr>
            <p:ph idx="4294967295"/>
          </p:nvPr>
        </p:nvSpPr>
        <p:spPr>
          <a:xfrm>
            <a:off x="838200" y="1825625"/>
            <a:ext cx="10515600" cy="4351338"/>
          </a:xfrm>
        </p:spPr>
        <p:txBody>
          <a:bodyPr/>
          <a:lstStyle/>
          <a:p>
            <a:pPr lvl="0"/>
            <a:r>
              <a:rPr lang="zh-CN" altLang="en-US">
                <a:solidFill/>
              </a:rPr>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淘宝-想搞设计PPT(倒卖必究)-10">
            <a:extLst>
              <a:ext uri="{FF2B5EF4-FFF2-40B4-BE49-F238E27FC236}">
                <a16:creationId xmlns:a16="http://schemas.microsoft.com/office/drawing/2014/main" id="{925BF6D4-985B-7FA4-0FAA-39009A0C376A}"/>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7" name="淘宝-想搞设计PPT(倒卖必究)-7">
            <a:extLst>
              <a:ext uri="{FF2B5EF4-FFF2-40B4-BE49-F238E27FC236}">
                <a16:creationId xmlns:a16="http://schemas.microsoft.com/office/drawing/2014/main" id="{85016E39-2CCB-B1CF-0793-4ED9B1A22E82}"/>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4" name="淘宝-想搞设计PPT(倒卖必究)-4">
            <a:extLst>
              <a:ext uri="{FF2B5EF4-FFF2-40B4-BE49-F238E27FC236}">
                <a16:creationId xmlns:a16="http://schemas.microsoft.com/office/drawing/2014/main" id="{620D27A7-2B0C-635E-75EE-1EEB7015F549}"/>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15</a:t>
            </a:fld>
            <a:endParaRPr lang="zh-CN" altLang="en-US"/>
          </a:p>
        </p:txBody>
      </p:sp>
      <p:grpSp>
        <p:nvGrpSpPr>
          <p:cNvPr id="41" name="组合 40">
            <a:extLst>
              <a:ext uri="{FF2B5EF4-FFF2-40B4-BE49-F238E27FC236}">
                <a16:creationId xmlns:a16="http://schemas.microsoft.com/office/drawing/2014/main" id="{C1A20F9F-F20D-FC69-9570-C8678E27F1CD}"/>
              </a:ext>
            </a:extLst>
          </p:cNvPr>
          <p:cNvGrpSpPr/>
          <p:nvPr/>
        </p:nvGrpSpPr>
        <p:grpSpPr>
          <a:xfrm>
            <a:off x="11811947" y="4468303"/>
            <a:ext cx="451413" cy="2030492"/>
            <a:chOff x="11811947" y="4468303"/>
            <a:chExt cx="451413" cy="2030492"/>
          </a:xfrm>
        </p:grpSpPr>
        <p:sp>
          <p:nvSpPr>
            <p:cNvPr id="6" name="淘宝-想搞设计PPT(倒卖必究)-6">
              <a:extLst>
                <a:ext uri="{FF2B5EF4-FFF2-40B4-BE49-F238E27FC236}">
                  <a16:creationId xmlns:a16="http://schemas.microsoft.com/office/drawing/2014/main" id="{0D98296F-DB8D-404B-BB4D-0471A61454D0}"/>
                </a:ext>
              </a:extLst>
            </p:cNvPr>
            <p:cNvSpPr/>
            <p:nvPr/>
          </p:nvSpPr>
          <p:spPr>
            <a:xfrm>
              <a:off x="11877537" y="4560901"/>
              <a:ext cx="173621" cy="208344"/>
            </a:xfrm>
            <a:prstGeom prst="round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想搞设计PPT(倒卖必究)-5">
              <a:extLst>
                <a:ext uri="{FF2B5EF4-FFF2-40B4-BE49-F238E27FC236}">
                  <a16:creationId xmlns:a16="http://schemas.microsoft.com/office/drawing/2014/main" id="{3EB003C1-837A-4A35-BE41-861D0CE8A63A}"/>
                </a:ext>
              </a:extLst>
            </p:cNvPr>
            <p:cNvSpPr txBox="1"/>
            <p:nvPr/>
          </p:nvSpPr>
          <p:spPr>
            <a:xfrm>
              <a:off x="11811947" y="4468303"/>
              <a:ext cx="451413" cy="2030492"/>
            </a:xfrm>
            <a:prstGeom prst="rect">
              <a:avLst/>
            </a:prstGeom>
            <a:noFill/>
          </p:spPr>
          <p:txBody>
            <a:bodyPr wrap="square" rtlCol="0">
              <a:spAutoFit/>
            </a:bodyPr>
            <a:lstStyle/>
            <a:p>
              <a:pPr>
                <a:lnSpc>
                  <a:spcPct val="200000"/>
                </a:lnSpc>
              </a:pPr>
              <a:r>
                <a:rPr lang="en-US" altLang="zh-CN" sz="800" dirty="0">
                  <a:solidFill>
                    <a:schemeClr val="bg1"/>
                  </a:solidFill>
                  <a:latin typeface="优设好身体" panose="00020600040101010101" pitchFamily="18" charset="-122"/>
                  <a:ea typeface="优设好身体" panose="00020600040101010101" pitchFamily="18" charset="-122"/>
                </a:rPr>
                <a:t>01</a:t>
              </a:r>
            </a:p>
            <a:p>
              <a:pPr>
                <a:lnSpc>
                  <a:spcPct val="200000"/>
                </a:lnSpc>
              </a:pPr>
              <a:endParaRPr lang="en-US" altLang="zh-CN" sz="800" dirty="0">
                <a:solidFill>
                  <a:srgbClr val="211D71"/>
                </a:solidFill>
                <a:latin typeface="优设好身体" panose="00020600040101010101" pitchFamily="18" charset="-122"/>
                <a:ea typeface="优设好身体" panose="00020600040101010101" pitchFamily="18" charset="-122"/>
              </a:endParaRPr>
            </a:p>
            <a:p>
              <a:pPr>
                <a:lnSpc>
                  <a:spcPct val="200000"/>
                </a:lnSpc>
              </a:pPr>
              <a:endParaRPr lang="en-US" altLang="zh-CN" sz="800" dirty="0">
                <a:solidFill>
                  <a:srgbClr val="211D71"/>
                </a:solidFill>
                <a:latin typeface="优设好身体" panose="00020600040101010101" pitchFamily="18" charset="-122"/>
                <a:ea typeface="优设好身体" panose="00020600040101010101" pitchFamily="18" charset="-122"/>
              </a:endParaRPr>
            </a:p>
            <a:p>
              <a:pPr>
                <a:lnSpc>
                  <a:spcPct val="200000"/>
                </a:lnSpc>
              </a:pPr>
              <a:r>
                <a:rPr lang="en-US" altLang="zh-CN" sz="800" dirty="0">
                  <a:solidFill>
                    <a:srgbClr val="211D71"/>
                  </a:solidFill>
                  <a:latin typeface="优设好身体" panose="00020600040101010101" pitchFamily="18" charset="-122"/>
                  <a:ea typeface="优设好身体" panose="00020600040101010101" pitchFamily="18" charset="-122"/>
                </a:rPr>
                <a:t>02</a:t>
              </a:r>
            </a:p>
            <a:p>
              <a:pPr>
                <a:lnSpc>
                  <a:spcPct val="200000"/>
                </a:lnSpc>
              </a:pPr>
              <a:r>
                <a:rPr lang="en-US" altLang="zh-CN" sz="800" dirty="0">
                  <a:solidFill>
                    <a:srgbClr val="211D71"/>
                  </a:solidFill>
                  <a:latin typeface="优设好身体" panose="00020600040101010101" pitchFamily="18" charset="-122"/>
                  <a:ea typeface="优设好身体" panose="00020600040101010101" pitchFamily="18" charset="-122"/>
                </a:rPr>
                <a:t>03</a:t>
              </a:r>
            </a:p>
            <a:p>
              <a:pPr>
                <a:lnSpc>
                  <a:spcPct val="200000"/>
                </a:lnSpc>
              </a:pPr>
              <a:r>
                <a:rPr lang="en-US" altLang="zh-CN" sz="800" dirty="0">
                  <a:solidFill>
                    <a:srgbClr val="211D71"/>
                  </a:solidFill>
                  <a:latin typeface="优设好身体" panose="00020600040101010101" pitchFamily="18" charset="-122"/>
                  <a:ea typeface="优设好身体" panose="00020600040101010101" pitchFamily="18" charset="-122"/>
                </a:rPr>
                <a:t>04</a:t>
              </a:r>
            </a:p>
            <a:p>
              <a:pPr>
                <a:lnSpc>
                  <a:spcPct val="200000"/>
                </a:lnSpc>
              </a:pPr>
              <a:r>
                <a:rPr lang="en-US" altLang="zh-CN" sz="800" dirty="0">
                  <a:solidFill>
                    <a:srgbClr val="211D71"/>
                  </a:solidFill>
                  <a:latin typeface="优设好身体" panose="00020600040101010101" pitchFamily="18" charset="-122"/>
                  <a:ea typeface="优设好身体" panose="00020600040101010101" pitchFamily="18" charset="-122"/>
                </a:rPr>
                <a:t>05</a:t>
              </a:r>
            </a:p>
            <a:p>
              <a:pPr>
                <a:lnSpc>
                  <a:spcPct val="200000"/>
                </a:lnSpc>
              </a:pPr>
              <a:r>
                <a:rPr lang="en-US" altLang="zh-CN" sz="800" dirty="0">
                  <a:solidFill>
                    <a:srgbClr val="211D71"/>
                  </a:solidFill>
                  <a:latin typeface="优设好身体" panose="00020600040101010101" pitchFamily="18" charset="-122"/>
                  <a:ea typeface="优设好身体" panose="00020600040101010101" pitchFamily="18" charset="-122"/>
                </a:rPr>
                <a:t>06</a:t>
              </a:r>
            </a:p>
          </p:txBody>
        </p:sp>
        <p:cxnSp>
          <p:nvCxnSpPr>
            <p:cNvPr id="8" name="淘宝-想搞设计PPT(倒卖必究)-8">
              <a:extLst>
                <a:ext uri="{FF2B5EF4-FFF2-40B4-BE49-F238E27FC236}">
                  <a16:creationId xmlns:a16="http://schemas.microsoft.com/office/drawing/2014/main" id="{54C4A254-E9A1-488F-8B94-A90685BEBA66}"/>
                </a:ext>
              </a:extLst>
            </p:cNvPr>
            <p:cNvCxnSpPr/>
            <p:nvPr/>
          </p:nvCxnSpPr>
          <p:spPr>
            <a:xfrm>
              <a:off x="11964347" y="4815541"/>
              <a:ext cx="0" cy="46800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grpSp>
      <p:pic>
        <p:nvPicPr>
          <p:cNvPr id="11" name="淘宝-想搞设计PPT(倒卖必究)-11" descr="原子">
            <a:extLst>
              <a:ext uri="{FF2B5EF4-FFF2-40B4-BE49-F238E27FC236}">
                <a16:creationId xmlns:a16="http://schemas.microsoft.com/office/drawing/2014/main" id="{09C076F3-D42C-41F2-8F9C-C209930095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95081" y="305549"/>
            <a:ext cx="338532" cy="338532"/>
          </a:xfrm>
          <a:prstGeom prst="rect">
            <a:avLst/>
          </a:prstGeom>
        </p:spPr>
      </p:pic>
      <p:sp>
        <p:nvSpPr>
          <p:cNvPr id="12" name="淘宝-想搞设计PPT(倒卖必究)-12">
            <a:extLst>
              <a:ext uri="{FF2B5EF4-FFF2-40B4-BE49-F238E27FC236}">
                <a16:creationId xmlns:a16="http://schemas.microsoft.com/office/drawing/2014/main" id="{66FFDD19-A546-4682-BCFC-CD3F4A1AD9C0}"/>
              </a:ext>
            </a:extLst>
          </p:cNvPr>
          <p:cNvSpPr/>
          <p:nvPr/>
        </p:nvSpPr>
        <p:spPr>
          <a:xfrm>
            <a:off x="5588356" y="1690899"/>
            <a:ext cx="5775379" cy="4685009"/>
          </a:xfrm>
          <a:prstGeom prst="rect">
            <a:avLst/>
          </a:prstGeom>
          <a:solidFill>
            <a:srgbClr val="D9D9D9"/>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aphicFrame>
        <p:nvGraphicFramePr>
          <p:cNvPr id="13" name="淘宝-想搞设计PPT(倒卖必究)-13">
            <a:extLst>
              <a:ext uri="{FF2B5EF4-FFF2-40B4-BE49-F238E27FC236}">
                <a16:creationId xmlns:a16="http://schemas.microsoft.com/office/drawing/2014/main" id="{B6973EEA-7227-402F-B36F-E4145646C485}"/>
              </a:ext>
            </a:extLst>
          </p:cNvPr>
          <p:cNvGraphicFramePr/>
          <p:nvPr>
            <p:extLst>
              <p:ext uri="{D42A27DB-BD31-4B8C-83A1-F6EECF244321}">
                <p14:modId xmlns:p14="http://schemas.microsoft.com/office/powerpoint/2010/main" val="591105572"/>
              </p:ext>
            </p:extLst>
          </p:nvPr>
        </p:nvGraphicFramePr>
        <p:xfrm>
          <a:off x="618057" y="1690899"/>
          <a:ext cx="4970299" cy="4692286"/>
        </p:xfrm>
        <a:graphic>
          <a:graphicData uri="http://schemas.openxmlformats.org/drawingml/2006/chart">
            <c:chart xmlns:c="http://schemas.openxmlformats.org/drawingml/2006/chart" xmlns:r="http://schemas.openxmlformats.org/officeDocument/2006/relationships" r:id="rId4"/>
          </a:graphicData>
        </a:graphic>
      </p:graphicFrame>
      <p:sp>
        <p:nvSpPr>
          <p:cNvPr id="14" name="淘宝-想搞设计PPT(倒卖必究)-14">
            <a:extLst>
              <a:ext uri="{FF2B5EF4-FFF2-40B4-BE49-F238E27FC236}">
                <a16:creationId xmlns:a16="http://schemas.microsoft.com/office/drawing/2014/main" id="{07AF64D5-8991-4CD0-ADBA-F1BF9BB7DBA4}"/>
              </a:ext>
            </a:extLst>
          </p:cNvPr>
          <p:cNvSpPr txBox="1"/>
          <p:nvPr/>
        </p:nvSpPr>
        <p:spPr>
          <a:xfrm>
            <a:off x="6187427" y="2038521"/>
            <a:ext cx="1295939" cy="338554"/>
          </a:xfrm>
          <a:prstGeom prst="rect">
            <a:avLst/>
          </a:prstGeom>
          <a:noFill/>
        </p:spPr>
        <p:txBody>
          <a:bodyPr wrap="square" rtlCol="0">
            <a:spAutoFit/>
          </a:bodyPr>
          <a:lstStyle/>
          <a:p>
            <a:pPr defTabSz="914377"/>
            <a:r>
              <a:rPr kumimoji="1" lang="zh-CN" altLang="en-US" sz="1600" b="1" dirty="0">
                <a:solidFill>
                  <a:schemeClr val="tx1">
                    <a:lumMod val="85000"/>
                    <a:lumOff val="15000"/>
                  </a:schemeClr>
                </a:solidFill>
                <a:latin typeface="思源黑体 CN Bold" panose="020B0800000000000000" pitchFamily="34" charset="-122"/>
                <a:ea typeface="思源黑体 CN Bold" panose="020B0800000000000000" pitchFamily="34" charset="-122"/>
              </a:rPr>
              <a:t>图表显示</a:t>
            </a:r>
            <a:r>
              <a:rPr kumimoji="1" lang="en-US" altLang="zh-CN" sz="1600" b="1" dirty="0">
                <a:solidFill>
                  <a:schemeClr val="tx1">
                    <a:lumMod val="85000"/>
                    <a:lumOff val="15000"/>
                  </a:schemeClr>
                </a:solidFill>
                <a:latin typeface="思源黑体 CN Bold" panose="020B0800000000000000" pitchFamily="34" charset="-122"/>
                <a:ea typeface="思源黑体 CN Bold" panose="020B0800000000000000" pitchFamily="34" charset="-122"/>
              </a:rPr>
              <a:t>01</a:t>
            </a:r>
            <a:endParaRPr kumimoji="1" lang="zh-CN" altLang="en-US" sz="1600" b="1"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15" name="淘宝-想搞设计PPT(倒卖必究)-15">
            <a:extLst>
              <a:ext uri="{FF2B5EF4-FFF2-40B4-BE49-F238E27FC236}">
                <a16:creationId xmlns:a16="http://schemas.microsoft.com/office/drawing/2014/main" id="{B30D6305-5E4A-481B-8520-7639FC30DB57}"/>
              </a:ext>
            </a:extLst>
          </p:cNvPr>
          <p:cNvSpPr txBox="1"/>
          <p:nvPr/>
        </p:nvSpPr>
        <p:spPr>
          <a:xfrm>
            <a:off x="5871732" y="2305022"/>
            <a:ext cx="4990570" cy="705193"/>
          </a:xfrm>
          <a:prstGeom prst="rect">
            <a:avLst/>
          </a:prstGeom>
          <a:noFill/>
        </p:spPr>
        <p:txBody>
          <a:bodyPr wrap="square" rtlCol="0">
            <a:spAutoFit/>
          </a:bodyPr>
          <a:lstStyle/>
          <a:p>
            <a:pPr defTabSz="914377">
              <a:lnSpc>
                <a:spcPct val="150000"/>
              </a:lnSpc>
            </a:pPr>
            <a:r>
              <a:rPr kumimoji="1"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rPr>
              <a:t>用图表简要地列出分析结果</a:t>
            </a:r>
            <a:r>
              <a:rPr kumimoji="1" lang="en-US" altLang="zh-CN" sz="1400" dirty="0">
                <a:solidFill>
                  <a:schemeClr val="tx1">
                    <a:lumMod val="50000"/>
                    <a:lumOff val="50000"/>
                  </a:schemeClr>
                </a:solidFill>
                <a:latin typeface="思源黑体 CN Normal" panose="020B0400000000000000" pitchFamily="34" charset="-122"/>
                <a:ea typeface="思源黑体 CN Normal" panose="020B0400000000000000" pitchFamily="34" charset="-122"/>
              </a:rPr>
              <a:t>( results, findings) ,</a:t>
            </a:r>
            <a:r>
              <a:rPr kumimoji="1" lang="zh-CN" altLang="en-US" sz="1400" dirty="0">
                <a:solidFill>
                  <a:schemeClr val="tx1">
                    <a:lumMod val="50000"/>
                    <a:lumOff val="50000"/>
                  </a:schemeClr>
                </a:solidFill>
                <a:latin typeface="思源黑体 CN Normal" panose="020B0400000000000000" pitchFamily="34" charset="-122"/>
                <a:ea typeface="思源黑体 CN Normal" panose="020B0400000000000000" pitchFamily="34" charset="-122"/>
              </a:rPr>
              <a:t>并围绕主要论点和操作论点来比较分析结果与预期结果之间的差距。</a:t>
            </a:r>
          </a:p>
        </p:txBody>
      </p:sp>
      <p:sp>
        <p:nvSpPr>
          <p:cNvPr id="16" name="淘宝-想搞设计PPT(倒卖必究)-16">
            <a:extLst>
              <a:ext uri="{FF2B5EF4-FFF2-40B4-BE49-F238E27FC236}">
                <a16:creationId xmlns:a16="http://schemas.microsoft.com/office/drawing/2014/main" id="{B9196B5C-7488-46C9-8B50-6FCD118C46BF}"/>
              </a:ext>
            </a:extLst>
          </p:cNvPr>
          <p:cNvSpPr txBox="1"/>
          <p:nvPr/>
        </p:nvSpPr>
        <p:spPr>
          <a:xfrm>
            <a:off x="6187427" y="3505024"/>
            <a:ext cx="1295939" cy="338554"/>
          </a:xfrm>
          <a:prstGeom prst="rect">
            <a:avLst/>
          </a:prstGeom>
          <a:noFill/>
        </p:spPr>
        <p:txBody>
          <a:bodyPr wrap="square" rtlCol="0">
            <a:spAutoFit/>
          </a:bodyPr>
          <a:lstStyle>
            <a:defPPr>
              <a:defRPr lang="zh-CN"/>
            </a:defPPr>
            <a:lvl1pPr algn="ctr" defTabSz="914377">
              <a:defRPr kumimoji="1" sz="1600" b="1">
                <a:solidFill>
                  <a:srgbClr val="E9C793"/>
                </a:solidFill>
                <a:latin typeface="思源黑体 CN Heavy" panose="020B0A00000000000000" pitchFamily="34" charset="-122"/>
                <a:ea typeface="思源黑体 CN Heavy" panose="020B0A00000000000000" pitchFamily="34" charset="-122"/>
              </a:defRPr>
            </a:lvl1pPr>
          </a:lstStyle>
          <a:p>
            <a:pPr algn="l"/>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rPr>
              <a:t>图表显示</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rPr>
              <a:t>02</a:t>
            </a:r>
            <a:endPar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17" name="淘宝-想搞设计PPT(倒卖必究)-17">
            <a:extLst>
              <a:ext uri="{FF2B5EF4-FFF2-40B4-BE49-F238E27FC236}">
                <a16:creationId xmlns:a16="http://schemas.microsoft.com/office/drawing/2014/main" id="{C15CB94F-2F13-442D-A34F-20390FD434B6}"/>
              </a:ext>
            </a:extLst>
          </p:cNvPr>
          <p:cNvSpPr txBox="1"/>
          <p:nvPr/>
        </p:nvSpPr>
        <p:spPr>
          <a:xfrm>
            <a:off x="5871734" y="3765402"/>
            <a:ext cx="4920060" cy="705193"/>
          </a:xfrm>
          <a:prstGeom prst="rect">
            <a:avLst/>
          </a:prstGeom>
          <a:noFill/>
        </p:spPr>
        <p:txBody>
          <a:bodyPr wrap="square" rtlCol="0">
            <a:spAutoFit/>
          </a:bodyPr>
          <a:lstStyle>
            <a:defPPr>
              <a:defRPr lang="zh-CN"/>
            </a:defPPr>
            <a:lvl1pPr defTabSz="914377">
              <a:lnSpc>
                <a:spcPct val="150000"/>
              </a:lnSpc>
              <a:defRPr kumimoji="1" sz="1400">
                <a:solidFill>
                  <a:schemeClr val="tx1">
                    <a:lumMod val="50000"/>
                    <a:lumOff val="50000"/>
                  </a:schemeClr>
                </a:solidFill>
                <a:latin typeface="思源黑体 CN Normal" panose="020B0400000000000000" pitchFamily="34" charset="-122"/>
                <a:ea typeface="思源黑体 CN Normal" panose="020B0400000000000000" pitchFamily="34" charset="-122"/>
              </a:defRPr>
            </a:lvl1pPr>
          </a:lstStyle>
          <a:p>
            <a:r>
              <a:rPr lang="zh-CN" altLang="en-US" dirty="0">
                <a:solidFill/>
              </a:rPr>
              <a:t>用图表简要地列出分析结果</a:t>
            </a:r>
            <a:r>
              <a:rPr lang="en-US" altLang="zh-CN" dirty="0"/>
              <a:t>( results, findings) ,</a:t>
            </a:r>
            <a:r>
              <a:rPr lang="zh-CN" altLang="en-US" dirty="0"/>
              <a:t>并围绕主要论点和操作论点来比较分析结果与预期结果之间的差距。</a:t>
            </a:r>
          </a:p>
        </p:txBody>
      </p:sp>
      <p:sp>
        <p:nvSpPr>
          <p:cNvPr id="18" name="淘宝-想搞设计PPT(倒卖必究)-18">
            <a:extLst>
              <a:ext uri="{FF2B5EF4-FFF2-40B4-BE49-F238E27FC236}">
                <a16:creationId xmlns:a16="http://schemas.microsoft.com/office/drawing/2014/main" id="{DDB90581-E907-40D4-9D42-20F8BA0D6596}"/>
              </a:ext>
            </a:extLst>
          </p:cNvPr>
          <p:cNvSpPr txBox="1"/>
          <p:nvPr/>
        </p:nvSpPr>
        <p:spPr>
          <a:xfrm>
            <a:off x="6187427" y="4936434"/>
            <a:ext cx="1390532" cy="338554"/>
          </a:xfrm>
          <a:prstGeom prst="rect">
            <a:avLst/>
          </a:prstGeom>
          <a:noFill/>
        </p:spPr>
        <p:txBody>
          <a:bodyPr wrap="square" rtlCol="0">
            <a:spAutoFit/>
          </a:bodyPr>
          <a:lstStyle>
            <a:defPPr>
              <a:defRPr lang="zh-CN"/>
            </a:defPPr>
            <a:lvl1pPr algn="ctr" defTabSz="914377">
              <a:defRPr kumimoji="1" sz="1600" b="1">
                <a:solidFill>
                  <a:srgbClr val="E9C793"/>
                </a:solidFill>
                <a:latin typeface="思源黑体 CN Heavy" panose="020B0A00000000000000" pitchFamily="34" charset="-122"/>
                <a:ea typeface="思源黑体 CN Heavy" panose="020B0A00000000000000" pitchFamily="34" charset="-122"/>
              </a:defRPr>
            </a:lvl1pPr>
          </a:lstStyle>
          <a:p>
            <a:pPr algn="l"/>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rPr>
              <a:t>图表显示</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rPr>
              <a:t>03</a:t>
            </a:r>
            <a:endPar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19" name="淘宝-想搞设计PPT(倒卖必究)-19">
            <a:extLst>
              <a:ext uri="{FF2B5EF4-FFF2-40B4-BE49-F238E27FC236}">
                <a16:creationId xmlns:a16="http://schemas.microsoft.com/office/drawing/2014/main" id="{77D50D81-960E-43D8-8BAD-330488A5FAFB}"/>
              </a:ext>
            </a:extLst>
          </p:cNvPr>
          <p:cNvSpPr txBox="1"/>
          <p:nvPr/>
        </p:nvSpPr>
        <p:spPr>
          <a:xfrm>
            <a:off x="5871730" y="5181577"/>
            <a:ext cx="4716037" cy="705193"/>
          </a:xfrm>
          <a:prstGeom prst="rect">
            <a:avLst/>
          </a:prstGeom>
          <a:noFill/>
        </p:spPr>
        <p:txBody>
          <a:bodyPr wrap="square" rtlCol="0">
            <a:spAutoFit/>
          </a:bodyPr>
          <a:lstStyle>
            <a:defPPr>
              <a:defRPr lang="zh-CN"/>
            </a:defPPr>
            <a:lvl1pPr defTabSz="914377">
              <a:lnSpc>
                <a:spcPct val="150000"/>
              </a:lnSpc>
              <a:defRPr kumimoji="1" sz="1400">
                <a:solidFill>
                  <a:schemeClr val="tx1">
                    <a:lumMod val="50000"/>
                    <a:lumOff val="50000"/>
                  </a:schemeClr>
                </a:solidFill>
                <a:latin typeface="思源黑体 CN Normal" panose="020B0400000000000000" pitchFamily="34" charset="-122"/>
                <a:ea typeface="思源黑体 CN Normal" panose="020B0400000000000000" pitchFamily="34" charset="-122"/>
              </a:defRPr>
            </a:lvl1pPr>
          </a:lstStyle>
          <a:p>
            <a:r>
              <a:rPr lang="zh-CN" altLang="en-US" dirty="0">
                <a:solidFill/>
              </a:rPr>
              <a:t>用图表简要地列出分析结果</a:t>
            </a:r>
            <a:r>
              <a:rPr lang="en-US" altLang="zh-CN" dirty="0"/>
              <a:t>( results, findings) ,</a:t>
            </a:r>
            <a:r>
              <a:rPr lang="zh-CN" altLang="en-US" dirty="0"/>
              <a:t>并围绕主要论点和操作论点来比较分析结果与预期结果之间的差距。</a:t>
            </a:r>
          </a:p>
        </p:txBody>
      </p:sp>
      <p:sp>
        <p:nvSpPr>
          <p:cNvPr id="20" name="淘宝-想搞设计PPT(倒卖必究)-20">
            <a:extLst>
              <a:ext uri="{FF2B5EF4-FFF2-40B4-BE49-F238E27FC236}">
                <a16:creationId xmlns:a16="http://schemas.microsoft.com/office/drawing/2014/main" id="{AB2BEF22-5978-47A5-89E3-A61BF6191A12}"/>
              </a:ext>
            </a:extLst>
          </p:cNvPr>
          <p:cNvSpPr/>
          <p:nvPr/>
        </p:nvSpPr>
        <p:spPr>
          <a:xfrm rot="5400000">
            <a:off x="5565233" y="3735305"/>
            <a:ext cx="182859" cy="157635"/>
          </a:xfrm>
          <a:prstGeom prst="triangle">
            <a:avLst/>
          </a:prstGeom>
          <a:solidFill>
            <a:srgbClr val="F8F8F8"/>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40" name="组合 39">
            <a:extLst>
              <a:ext uri="{FF2B5EF4-FFF2-40B4-BE49-F238E27FC236}">
                <a16:creationId xmlns:a16="http://schemas.microsoft.com/office/drawing/2014/main" id="{051F2968-F96C-1307-EB0F-8B47DBD3371F}"/>
              </a:ext>
            </a:extLst>
          </p:cNvPr>
          <p:cNvGrpSpPr/>
          <p:nvPr/>
        </p:nvGrpSpPr>
        <p:grpSpPr>
          <a:xfrm>
            <a:off x="6005215" y="2122807"/>
            <a:ext cx="182212" cy="175611"/>
            <a:chOff x="6005215" y="2122807"/>
            <a:chExt cx="182212" cy="175611"/>
          </a:xfrm>
        </p:grpSpPr>
        <p:sp>
          <p:nvSpPr>
            <p:cNvPr id="22" name="淘宝-想搞设计PPT(倒卖必究)-22">
              <a:extLst>
                <a:ext uri="{FF2B5EF4-FFF2-40B4-BE49-F238E27FC236}">
                  <a16:creationId xmlns:a16="http://schemas.microsoft.com/office/drawing/2014/main" id="{8F4CCBA6-1324-484F-B150-3443863B47C5}"/>
                </a:ext>
              </a:extLst>
            </p:cNvPr>
            <p:cNvSpPr/>
            <p:nvPr/>
          </p:nvSpPr>
          <p:spPr>
            <a:xfrm>
              <a:off x="6005215" y="2122807"/>
              <a:ext cx="121475" cy="121475"/>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a:ln>
                  <a:noFill/>
                </a:ln>
                <a:solidFill>
                  <a:srgbClr val="F16953"/>
                </a:solidFill>
                <a:effectLst/>
                <a:uLnTx/>
                <a:uFillTx/>
                <a:latin typeface="等线" panose="020F0502020204030204"/>
                <a:ea typeface="等线" panose="02010600030101010101" pitchFamily="2" charset="-122"/>
                <a:cs typeface="+mn-cs"/>
              </a:endParaRPr>
            </a:p>
          </p:txBody>
        </p:sp>
        <p:sp>
          <p:nvSpPr>
            <p:cNvPr id="23" name="淘宝-想搞设计PPT(倒卖必究)-23">
              <a:extLst>
                <a:ext uri="{FF2B5EF4-FFF2-40B4-BE49-F238E27FC236}">
                  <a16:creationId xmlns:a16="http://schemas.microsoft.com/office/drawing/2014/main" id="{07128B12-A821-4D94-ABEE-60CD6413719A}"/>
                </a:ext>
              </a:extLst>
            </p:cNvPr>
            <p:cNvSpPr/>
            <p:nvPr/>
          </p:nvSpPr>
          <p:spPr>
            <a:xfrm>
              <a:off x="6065952" y="2176943"/>
              <a:ext cx="121475" cy="121475"/>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a:ln>
                  <a:noFill/>
                </a:ln>
                <a:solidFill>
                  <a:srgbClr val="F16953"/>
                </a:solidFill>
                <a:effectLst/>
                <a:uLnTx/>
                <a:uFillTx/>
                <a:latin typeface="等线" panose="020F0502020204030204"/>
                <a:ea typeface="等线" panose="02010600030101010101" pitchFamily="2" charset="-122"/>
                <a:cs typeface="+mn-cs"/>
              </a:endParaRPr>
            </a:p>
          </p:txBody>
        </p:sp>
      </p:grpSp>
      <p:grpSp>
        <p:nvGrpSpPr>
          <p:cNvPr id="39" name="组合 38">
            <a:extLst>
              <a:ext uri="{FF2B5EF4-FFF2-40B4-BE49-F238E27FC236}">
                <a16:creationId xmlns:a16="http://schemas.microsoft.com/office/drawing/2014/main" id="{34A0BAF5-1153-B93A-342A-7A4148BD6379}"/>
              </a:ext>
            </a:extLst>
          </p:cNvPr>
          <p:cNvGrpSpPr/>
          <p:nvPr/>
        </p:nvGrpSpPr>
        <p:grpSpPr>
          <a:xfrm>
            <a:off x="6005215" y="3569052"/>
            <a:ext cx="182212" cy="175611"/>
            <a:chOff x="6005215" y="3569052"/>
            <a:chExt cx="182212" cy="175611"/>
          </a:xfrm>
        </p:grpSpPr>
        <p:sp>
          <p:nvSpPr>
            <p:cNvPr id="25" name="淘宝-想搞设计PPT(倒卖必究)-25">
              <a:extLst>
                <a:ext uri="{FF2B5EF4-FFF2-40B4-BE49-F238E27FC236}">
                  <a16:creationId xmlns:a16="http://schemas.microsoft.com/office/drawing/2014/main" id="{C584784A-4008-4E1B-892E-D2F434BD57EA}"/>
                </a:ext>
              </a:extLst>
            </p:cNvPr>
            <p:cNvSpPr/>
            <p:nvPr/>
          </p:nvSpPr>
          <p:spPr>
            <a:xfrm>
              <a:off x="6005215" y="3569052"/>
              <a:ext cx="121475" cy="121475"/>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 name="淘宝-想搞设计PPT(倒卖必究)-26">
              <a:extLst>
                <a:ext uri="{FF2B5EF4-FFF2-40B4-BE49-F238E27FC236}">
                  <a16:creationId xmlns:a16="http://schemas.microsoft.com/office/drawing/2014/main" id="{F4D5004F-3017-4E8F-8549-993AFF9474F4}"/>
                </a:ext>
              </a:extLst>
            </p:cNvPr>
            <p:cNvSpPr/>
            <p:nvPr/>
          </p:nvSpPr>
          <p:spPr>
            <a:xfrm>
              <a:off x="6065952" y="3623188"/>
              <a:ext cx="121475" cy="121475"/>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38" name="组合 37">
            <a:extLst>
              <a:ext uri="{FF2B5EF4-FFF2-40B4-BE49-F238E27FC236}">
                <a16:creationId xmlns:a16="http://schemas.microsoft.com/office/drawing/2014/main" id="{CF75CF2A-6D70-8FB6-6D5C-B6C01F886967}"/>
              </a:ext>
            </a:extLst>
          </p:cNvPr>
          <p:cNvGrpSpPr/>
          <p:nvPr/>
        </p:nvGrpSpPr>
        <p:grpSpPr>
          <a:xfrm>
            <a:off x="6005215" y="5005966"/>
            <a:ext cx="182212" cy="175611"/>
            <a:chOff x="6005215" y="5005966"/>
            <a:chExt cx="182212" cy="175611"/>
          </a:xfrm>
        </p:grpSpPr>
        <p:sp>
          <p:nvSpPr>
            <p:cNvPr id="28" name="淘宝-想搞设计PPT(倒卖必究)-28">
              <a:extLst>
                <a:ext uri="{FF2B5EF4-FFF2-40B4-BE49-F238E27FC236}">
                  <a16:creationId xmlns:a16="http://schemas.microsoft.com/office/drawing/2014/main" id="{66DE6FF6-95B7-4834-82F5-2F4032252311}"/>
                </a:ext>
              </a:extLst>
            </p:cNvPr>
            <p:cNvSpPr/>
            <p:nvPr/>
          </p:nvSpPr>
          <p:spPr>
            <a:xfrm>
              <a:off x="6005215" y="5005966"/>
              <a:ext cx="121475" cy="121475"/>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 name="淘宝-想搞设计PPT(倒卖必究)-29">
              <a:extLst>
                <a:ext uri="{FF2B5EF4-FFF2-40B4-BE49-F238E27FC236}">
                  <a16:creationId xmlns:a16="http://schemas.microsoft.com/office/drawing/2014/main" id="{EF985035-9B2D-41AC-9CA1-37684B22BF81}"/>
                </a:ext>
              </a:extLst>
            </p:cNvPr>
            <p:cNvSpPr/>
            <p:nvPr/>
          </p:nvSpPr>
          <p:spPr>
            <a:xfrm>
              <a:off x="6065952" y="5060102"/>
              <a:ext cx="121475" cy="121475"/>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cxnSp>
        <p:nvCxnSpPr>
          <p:cNvPr id="30" name="淘宝-想搞设计PPT(倒卖必究)-30">
            <a:extLst>
              <a:ext uri="{FF2B5EF4-FFF2-40B4-BE49-F238E27FC236}">
                <a16:creationId xmlns:a16="http://schemas.microsoft.com/office/drawing/2014/main" id="{FB28952D-A7CB-405B-849D-CA303A29F782}"/>
              </a:ext>
            </a:extLst>
          </p:cNvPr>
          <p:cNvCxnSpPr/>
          <p:nvPr/>
        </p:nvCxnSpPr>
        <p:spPr>
          <a:xfrm>
            <a:off x="5903263" y="3203446"/>
            <a:ext cx="4990569" cy="0"/>
          </a:xfrm>
          <a:prstGeom prst="line">
            <a:avLst/>
          </a:prstGeom>
          <a:noFill/>
          <a:ln w="12700" cap="flat" cmpd="sng" algn="ctr">
            <a:solidFill>
              <a:srgbClr val="15548D"/>
            </a:solidFill>
            <a:prstDash val="solid"/>
            <a:miter lim="800000"/>
          </a:ln>
          <a:effectLst/>
        </p:spPr>
      </p:cxnSp>
      <p:cxnSp>
        <p:nvCxnSpPr>
          <p:cNvPr id="31" name="淘宝-想搞设计PPT(倒卖必究)-31">
            <a:extLst>
              <a:ext uri="{FF2B5EF4-FFF2-40B4-BE49-F238E27FC236}">
                <a16:creationId xmlns:a16="http://schemas.microsoft.com/office/drawing/2014/main" id="{B633A66C-8248-49A5-9DF0-532289B0ED97}"/>
              </a:ext>
            </a:extLst>
          </p:cNvPr>
          <p:cNvCxnSpPr/>
          <p:nvPr/>
        </p:nvCxnSpPr>
        <p:spPr>
          <a:xfrm>
            <a:off x="5903263" y="4673698"/>
            <a:ext cx="4990569" cy="0"/>
          </a:xfrm>
          <a:prstGeom prst="line">
            <a:avLst/>
          </a:prstGeom>
          <a:noFill/>
          <a:ln w="12700" cap="flat" cmpd="sng" algn="ctr">
            <a:solidFill>
              <a:srgbClr val="15548D"/>
            </a:solidFill>
            <a:prstDash val="solid"/>
            <a:miter lim="800000"/>
          </a:ln>
          <a:effectLst/>
        </p:spPr>
      </p:cxnSp>
      <p:sp>
        <p:nvSpPr>
          <p:cNvPr id="34" name="淘宝-想搞设计PPT(倒卖必究)-34">
            <a:extLst>
              <a:ext uri="{FF2B5EF4-FFF2-40B4-BE49-F238E27FC236}">
                <a16:creationId xmlns:a16="http://schemas.microsoft.com/office/drawing/2014/main" id="{C354D3DE-8212-4F86-8DE3-C33293BA4F30}"/>
              </a:ext>
            </a:extLst>
          </p:cNvPr>
          <p:cNvSpPr txBox="1"/>
          <p:nvPr/>
        </p:nvSpPr>
        <p:spPr>
          <a:xfrm>
            <a:off x="2555630" y="972334"/>
            <a:ext cx="8890136" cy="552972"/>
          </a:xfrm>
          <a:prstGeom prst="rect">
            <a:avLst/>
          </a:prstGeom>
          <a:noFill/>
        </p:spPr>
        <p:txBody>
          <a:bodyPr wrap="square" rtlCol="0">
            <a:spAutoFit/>
          </a:bodyPr>
          <a:lstStyle/>
          <a:p>
            <a:pPr>
              <a:lnSpc>
                <a:spcPct val="130000"/>
              </a:lnSpc>
            </a:pPr>
            <a:r>
              <a:rPr lang="en-US" altLang="zh-CN" sz="1200" dirty="0">
                <a:solidFill>
                  <a:schemeClr val="bg1">
                    <a:alpha val="51000"/>
                  </a:schemeClr>
                </a:solidFill>
                <a:latin typeface="思源黑体 CN Light" panose="020B0300000000000000" pitchFamily="34" charset="-122"/>
                <a:ea typeface="思源黑体 CN Light" panose="020B0300000000000000" pitchFamily="34" charset="-122"/>
              </a:rPr>
              <a:t>Generally, this part of the paper will briefly list the analysis results or findings with charts, and compare the gap between the analysis results and the expected results around the main arguments and operational arguments.</a:t>
            </a:r>
          </a:p>
        </p:txBody>
      </p:sp>
      <p:cxnSp>
        <p:nvCxnSpPr>
          <p:cNvPr id="35" name="淘宝-想搞设计PPT(倒卖必究)-35">
            <a:extLst>
              <a:ext uri="{FF2B5EF4-FFF2-40B4-BE49-F238E27FC236}">
                <a16:creationId xmlns:a16="http://schemas.microsoft.com/office/drawing/2014/main" id="{6E14592E-C810-4C81-8281-C0A9EB886559}"/>
              </a:ext>
            </a:extLst>
          </p:cNvPr>
          <p:cNvCxnSpPr/>
          <p:nvPr/>
        </p:nvCxnSpPr>
        <p:spPr>
          <a:xfrm>
            <a:off x="5903263" y="6076829"/>
            <a:ext cx="4990569" cy="0"/>
          </a:xfrm>
          <a:prstGeom prst="line">
            <a:avLst/>
          </a:prstGeom>
          <a:noFill/>
          <a:ln w="12700" cap="flat" cmpd="sng" algn="ctr">
            <a:solidFill>
              <a:srgbClr val="15548D"/>
            </a:solidFill>
            <a:prstDash val="solid"/>
            <a:miter lim="800000"/>
          </a:ln>
          <a:effectLst/>
        </p:spPr>
      </p:cxnSp>
      <p:sp>
        <p:nvSpPr>
          <p:cNvPr id="33" name="淘宝-想搞设计PPT(倒卖必究)-33" descr="章节标题1">
            <a:extLst>
              <a:ext uri="{FF2B5EF4-FFF2-40B4-BE49-F238E27FC236}">
                <a16:creationId xmlns:a16="http://schemas.microsoft.com/office/drawing/2014/main" id="{7EAE33C5-6218-4928-AE66-603B7D0053E5}"/>
              </a:ext>
            </a:extLst>
          </p:cNvPr>
          <p:cNvSpPr txBox="1"/>
          <p:nvPr/>
        </p:nvSpPr>
        <p:spPr>
          <a:xfrm>
            <a:off x="618057" y="955666"/>
            <a:ext cx="1850089" cy="646331"/>
          </a:xfrm>
          <a:prstGeom prst="rect">
            <a:avLst/>
          </a:prstGeom>
          <a:noFill/>
        </p:spPr>
        <p:txBody>
          <a:bodyPr vert="horz" wrap="square" lIns="0" rIns="0" rtlCol="0">
            <a:spAutoFit/>
          </a:bodyPr>
          <a:lstStyle/>
          <a:p>
            <a:pPr algn="dist"/>
            <a:r>
              <a:rPr kumimoji="1" lang="zh-CN" altLang="en-US" sz="3600" b="1" dirty="0">
                <a:solidFill>
                  <a:schemeClr val="bg1"/>
                </a:solidFill>
                <a:latin typeface="思源黑体 CN Bold" panose="020B0800000000000000" pitchFamily="34" charset="-122"/>
                <a:ea typeface="思源黑体 CN Bold" panose="020B0800000000000000" pitchFamily="34" charset="-122"/>
              </a:rPr>
              <a:t>结果分析</a:t>
            </a:r>
          </a:p>
        </p:txBody>
      </p:sp>
      <p:grpSp>
        <p:nvGrpSpPr>
          <p:cNvPr id="43" name="组合 42">
            <a:extLst>
              <a:ext uri="{FF2B5EF4-FFF2-40B4-BE49-F238E27FC236}">
                <a16:creationId xmlns:a16="http://schemas.microsoft.com/office/drawing/2014/main" id="{A2909221-2496-A9D6-5E9D-966523C415A1}"/>
              </a:ext>
            </a:extLst>
          </p:cNvPr>
          <p:cNvGrpSpPr/>
          <p:nvPr/>
        </p:nvGrpSpPr>
        <p:grpSpPr>
          <a:xfrm>
            <a:off x="0" y="-44583"/>
            <a:ext cx="12192000" cy="792000"/>
            <a:chOff x="0" y="473042"/>
            <a:chExt cx="12192000" cy="792000"/>
          </a:xfrm>
        </p:grpSpPr>
        <p:sp>
          <p:nvSpPr>
            <p:cNvPr id="44" name="淘宝-想搞设计PPT(倒卖必究)-44">
              <a:extLst>
                <a:ext uri="{FF2B5EF4-FFF2-40B4-BE49-F238E27FC236}">
                  <a16:creationId xmlns:a16="http://schemas.microsoft.com/office/drawing/2014/main" id="{14FE6AD4-4CB9-4DF8-398E-44D0D3EAA023}"/>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45" name="淘宝-想搞设计PPT(倒卖必究)-45">
              <a:extLst>
                <a:ext uri="{FF2B5EF4-FFF2-40B4-BE49-F238E27FC236}">
                  <a16:creationId xmlns:a16="http://schemas.microsoft.com/office/drawing/2014/main" id="{3C287BF2-FF1C-6AC6-0733-CBE4610C8495}"/>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6" name="淘宝-想搞设计PPT(倒卖必究)-46">
              <a:extLst>
                <a:ext uri="{FF2B5EF4-FFF2-40B4-BE49-F238E27FC236}">
                  <a16:creationId xmlns:a16="http://schemas.microsoft.com/office/drawing/2014/main" id="{5C6647A1-500C-1B9B-3053-5046EF0ED2AD}"/>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绪论背景</a:t>
              </a:r>
            </a:p>
          </p:txBody>
        </p:sp>
        <p:sp>
          <p:nvSpPr>
            <p:cNvPr id="47" name="淘宝-想搞设计PPT(倒卖必究)-47">
              <a:extLst>
                <a:ext uri="{FF2B5EF4-FFF2-40B4-BE49-F238E27FC236}">
                  <a16:creationId xmlns:a16="http://schemas.microsoft.com/office/drawing/2014/main" id="{128DCEAD-E416-48E4-B1E4-A52ADF957390}"/>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研究内容</a:t>
              </a:r>
            </a:p>
          </p:txBody>
        </p:sp>
        <p:cxnSp>
          <p:nvCxnSpPr>
            <p:cNvPr id="48" name="淘宝-想搞设计PPT(倒卖必究)-48">
              <a:extLst>
                <a:ext uri="{FF2B5EF4-FFF2-40B4-BE49-F238E27FC236}">
                  <a16:creationId xmlns:a16="http://schemas.microsoft.com/office/drawing/2014/main" id="{3DA54DA7-9153-AFDD-130A-1595CB0BE059}"/>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9" name="淘宝-想搞设计PPT(倒卖必究)-49">
              <a:extLst>
                <a:ext uri="{FF2B5EF4-FFF2-40B4-BE49-F238E27FC236}">
                  <a16:creationId xmlns:a16="http://schemas.microsoft.com/office/drawing/2014/main" id="{0F9F5121-00F0-58F8-CD2F-515FE33CA0A7}"/>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50" name="淘宝-想搞设计PPT(倒卖必究)-50">
              <a:extLst>
                <a:ext uri="{FF2B5EF4-FFF2-40B4-BE49-F238E27FC236}">
                  <a16:creationId xmlns:a16="http://schemas.microsoft.com/office/drawing/2014/main" id="{C1B45656-435A-F025-E26F-46EFCA84EE87}"/>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1" name="淘宝-想搞设计PPT(倒卖必究)-51">
              <a:extLst>
                <a:ext uri="{FF2B5EF4-FFF2-40B4-BE49-F238E27FC236}">
                  <a16:creationId xmlns:a16="http://schemas.microsoft.com/office/drawing/2014/main" id="{9455DC1E-7AB1-5342-FE76-68D07312233C}"/>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研究过程</a:t>
              </a:r>
            </a:p>
          </p:txBody>
        </p:sp>
        <p:cxnSp>
          <p:nvCxnSpPr>
            <p:cNvPr id="52" name="淘宝-想搞设计PPT(倒卖必究)-52">
              <a:extLst>
                <a:ext uri="{FF2B5EF4-FFF2-40B4-BE49-F238E27FC236}">
                  <a16:creationId xmlns:a16="http://schemas.microsoft.com/office/drawing/2014/main" id="{3520DD0B-9B30-8828-A5B1-3C2BB92F5418}"/>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3" name="淘宝-想搞设计PPT(倒卖必究)-53">
              <a:extLst>
                <a:ext uri="{FF2B5EF4-FFF2-40B4-BE49-F238E27FC236}">
                  <a16:creationId xmlns:a16="http://schemas.microsoft.com/office/drawing/2014/main" id="{ABA75585-2EF3-3415-23FC-1D31A2FFBADD}"/>
                </a:ext>
              </a:extLst>
            </p:cNvPr>
            <p:cNvSpPr txBox="1"/>
            <p:nvPr/>
          </p:nvSpPr>
          <p:spPr>
            <a:xfrm>
              <a:off x="7753229" y="684376"/>
              <a:ext cx="1159292" cy="369332"/>
            </a:xfrm>
            <a:prstGeom prst="rect">
              <a:avLst/>
            </a:prstGeom>
            <a:noFill/>
          </p:spPr>
          <p:txBody>
            <a:bodyPr wrap="none" rtlCol="0">
              <a:spAutoFit/>
            </a:bodyPr>
            <a:lstStyle/>
            <a:p>
              <a:pPr algn="ctr"/>
              <a:r>
                <a:rPr lang="zh-CN" altLang="en-US" b="1" spc="100" dirty="0">
                  <a:solidFill>
                    <a:srgbClr val="15548D"/>
                  </a:solidFill>
                </a:rPr>
                <a:t>结果分析</a:t>
              </a:r>
            </a:p>
          </p:txBody>
        </p:sp>
        <p:pic>
          <p:nvPicPr>
            <p:cNvPr id="59" name="Picture 58" descr="华中科技大学.png"/>
            <p:cNvPicPr>
              <a:picLocks noChangeAspect="1"/>
            </p:cNvPicPr>
            <p:nvPr/>
          </p:nvPicPr>
          <p:blipFill>
            <a:blip r:embed="rId6"/>
            <a:stretch>
              <a:fillRect/>
            </a:stretch>
          </p:blipFill>
          <p:spPr>
            <a:xfrm>
              <a:off x="9790290" y="631277"/>
              <a:ext cx="2011854" cy="441888"/>
            </a:xfrm>
            <a:prstGeom prst="rect">
              <a:avLst/>
            </a:prstGeom>
          </p:spPr>
        </p:pic>
        <p:cxnSp>
          <p:nvCxnSpPr>
            <p:cNvPr id="55" name="淘宝-想搞设计PPT(倒卖必究)-55">
              <a:extLst>
                <a:ext uri="{FF2B5EF4-FFF2-40B4-BE49-F238E27FC236}">
                  <a16:creationId xmlns:a16="http://schemas.microsoft.com/office/drawing/2014/main" id="{15B3B790-C0CD-A7FF-A1E1-9A113DA2DB31}"/>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56" name="淘宝-想搞设计PPT(倒卖必究)-56">
              <a:extLst>
                <a:ext uri="{FF2B5EF4-FFF2-40B4-BE49-F238E27FC236}">
                  <a16:creationId xmlns:a16="http://schemas.microsoft.com/office/drawing/2014/main" id="{3EA8385A-CC7F-10C4-867A-8B56CF471B74}"/>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57" name="淘宝-想搞设计PPT(倒卖必究)-57" descr="章节标题1">
            <a:extLst>
              <a:ext uri="{FF2B5EF4-FFF2-40B4-BE49-F238E27FC236}">
                <a16:creationId xmlns:a16="http://schemas.microsoft.com/office/drawing/2014/main" id="{83B4651F-ED7E-F167-A005-77421714EDA2}"/>
              </a:ext>
            </a:extLst>
          </p:cNvPr>
          <p:cNvSpPr txBox="1"/>
          <p:nvPr/>
        </p:nvSpPr>
        <p:spPr>
          <a:xfrm>
            <a:off x="774991" y="1044568"/>
            <a:ext cx="1850089" cy="646331"/>
          </a:xfrm>
          <a:prstGeom prst="rect">
            <a:avLst/>
          </a:prstGeom>
          <a:noFill/>
        </p:spPr>
        <p:txBody>
          <a:bodyPr vert="horz" wrap="square" lIns="0" rIns="0" rtlCol="0">
            <a:spAutoFit/>
          </a:bodyPr>
          <a:lstStyle/>
          <a:p>
            <a:pPr algn="dist"/>
            <a:r>
              <a:rPr kumimoji="1" lang="zh-CN" altLang="en-US" sz="3600" b="1" dirty="0">
                <a:solidFill>
                  <a:schemeClr val="tx1">
                    <a:lumMod val="50000"/>
                    <a:lumOff val="50000"/>
                  </a:schemeClr>
                </a:solidFill>
                <a:latin typeface="思源黑体 CN Bold" panose="020B0800000000000000" pitchFamily="34" charset="-122"/>
                <a:ea typeface="思源黑体 CN Bold" panose="020B0800000000000000" pitchFamily="34" charset="-122"/>
              </a:rPr>
              <a:t>结果分析</a:t>
            </a:r>
          </a:p>
        </p:txBody>
      </p:sp>
      <p:sp>
        <p:nvSpPr>
          <p:cNvPr id="58" name="淘宝-想搞设计PPT(倒卖必究)-58">
            <a:extLst>
              <a:ext uri="{FF2B5EF4-FFF2-40B4-BE49-F238E27FC236}">
                <a16:creationId xmlns:a16="http://schemas.microsoft.com/office/drawing/2014/main" id="{CF6A6F70-B459-BB7B-0F44-57B3F16E6E7B}"/>
              </a:ext>
            </a:extLst>
          </p:cNvPr>
          <p:cNvSpPr txBox="1"/>
          <p:nvPr/>
        </p:nvSpPr>
        <p:spPr>
          <a:xfrm>
            <a:off x="2912008" y="1084554"/>
            <a:ext cx="8890136" cy="552972"/>
          </a:xfrm>
          <a:prstGeom prst="rect">
            <a:avLst/>
          </a:prstGeom>
          <a:noFill/>
        </p:spPr>
        <p:txBody>
          <a:bodyPr wrap="square" rtlCol="0">
            <a:spAutoFit/>
          </a:bodyPr>
          <a:lstStyle/>
          <a:p>
            <a:pPr>
              <a:lnSpc>
                <a:spcPct val="130000"/>
              </a:lnSpc>
            </a:pPr>
            <a:r>
              <a:rPr lang="en-US" altLang="zh-CN" sz="1200" dirty="0">
                <a:solidFill>
                  <a:schemeClr val="bg1">
                    <a:lumMod val="65000"/>
                    <a:alpha val="51000"/>
                  </a:schemeClr>
                </a:solidFill>
                <a:latin typeface="思源黑体 CN Light" panose="020B0300000000000000" pitchFamily="34" charset="-122"/>
                <a:ea typeface="思源黑体 CN Light" panose="020B0300000000000000" pitchFamily="34" charset="-122"/>
              </a:rPr>
              <a:t>Generally, this part of the paper will briefly list the analysis results or findings with charts, and compare the gap between the analysis results and the expected results around the main arguments and operational arguments.</a:t>
            </a:r>
          </a:p>
        </p:txBody>
      </p:sp>
    </p:spTree>
    <p:extLst>
      <p:ext uri="{BB962C8B-B14F-4D97-AF65-F5344CB8AC3E}">
        <p14:creationId xmlns:p14="http://schemas.microsoft.com/office/powerpoint/2010/main" val="3438218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淘宝-想搞设计PPT(倒卖必究)-13">
            <a:extLst>
              <a:ext uri="{FF2B5EF4-FFF2-40B4-BE49-F238E27FC236}">
                <a16:creationId xmlns:a16="http://schemas.microsoft.com/office/drawing/2014/main" id="{0A07A554-A1F4-0971-C61E-A9AD5F10ED7E}"/>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sp>
        <p:nvSpPr>
          <p:cNvPr id="12" name="淘宝-想搞设计PPT(倒卖必究)-12">
            <a:extLst>
              <a:ext uri="{FF2B5EF4-FFF2-40B4-BE49-F238E27FC236}">
                <a16:creationId xmlns:a16="http://schemas.microsoft.com/office/drawing/2014/main" id="{55000144-B1D4-C04D-055B-A0A27A1CB495}"/>
              </a:ext>
            </a:extLst>
          </p:cNvPr>
          <p:cNvSpPr>
            <a:spLocks noGrp="1"/>
          </p:cNvSpPr>
          <p:nvPr>
            <p:ph idx="4294967295"/>
          </p:nvPr>
        </p:nvSpPr>
        <p:spPr>
          <a:xfrm>
            <a:off x="838200" y="1825625"/>
            <a:ext cx="10515600" cy="4351338"/>
          </a:xfrm>
        </p:spPr>
        <p:txBody>
          <a:bodyPr/>
          <a:lstStyle/>
          <a:p>
            <a:pPr lvl="0"/>
            <a:r>
              <a:rPr lang="zh-CN" altLang="en-US">
                <a:solidFill/>
              </a:rPr>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淘宝-想搞设计PPT(倒卖必究)-10">
            <a:extLst>
              <a:ext uri="{FF2B5EF4-FFF2-40B4-BE49-F238E27FC236}">
                <a16:creationId xmlns:a16="http://schemas.microsoft.com/office/drawing/2014/main" id="{8D7F99B7-0315-2815-BB94-A2D1F1CEF8BC}"/>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7" name="淘宝-想搞设计PPT(倒卖必究)-7">
            <a:extLst>
              <a:ext uri="{FF2B5EF4-FFF2-40B4-BE49-F238E27FC236}">
                <a16:creationId xmlns:a16="http://schemas.microsoft.com/office/drawing/2014/main" id="{C7C0A056-3F87-E395-6F16-41F11057C74D}"/>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3" name="淘宝-想搞设计PPT(倒卖必究)-3">
            <a:extLst>
              <a:ext uri="{FF2B5EF4-FFF2-40B4-BE49-F238E27FC236}">
                <a16:creationId xmlns:a16="http://schemas.microsoft.com/office/drawing/2014/main" id="{ABF90C97-B5FB-24E9-D6A4-83DCE6C83833}"/>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16</a:t>
            </a:fld>
            <a:endParaRPr lang="zh-CN" altLang="en-US"/>
          </a:p>
        </p:txBody>
      </p:sp>
      <p:sp>
        <p:nvSpPr>
          <p:cNvPr id="2" name="淘宝-想搞设计PPT(倒卖必究)-2">
            <a:extLst>
              <a:ext uri="{FF2B5EF4-FFF2-40B4-BE49-F238E27FC236}">
                <a16:creationId xmlns:a16="http://schemas.microsoft.com/office/drawing/2014/main" id="{6FE2E2E4-B9E7-41C0-B8B6-752841BB663D}"/>
              </a:ext>
            </a:extLst>
          </p:cNvPr>
          <p:cNvSpPr/>
          <p:nvPr/>
        </p:nvSpPr>
        <p:spPr>
          <a:xfrm>
            <a:off x="0" y="136524"/>
            <a:ext cx="12192000" cy="6721475"/>
          </a:xfrm>
          <a:prstGeom prst="roundRect">
            <a:avLst>
              <a:gd name="adj" fmla="val 2062"/>
            </a:avLst>
          </a:prstGeom>
          <a:gradFill>
            <a:gsLst>
              <a:gs pos="100000">
                <a:srgbClr val="1A77C1">
                  <a:alpha val="79000"/>
                </a:srgbClr>
              </a:gs>
              <a:gs pos="32000">
                <a:srgbClr val="0F4571"/>
              </a:gs>
              <a:gs pos="100000">
                <a:schemeClr val="bg1">
                  <a:lumMod val="89000"/>
                  <a:lumOff val="1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ADD696C6-B6D9-8098-403F-81D6F16FCB30}"/>
              </a:ext>
            </a:extLst>
          </p:cNvPr>
          <p:cNvGrpSpPr/>
          <p:nvPr/>
        </p:nvGrpSpPr>
        <p:grpSpPr>
          <a:xfrm>
            <a:off x="11811947" y="4468303"/>
            <a:ext cx="451413" cy="2030492"/>
            <a:chOff x="11811947" y="4468303"/>
            <a:chExt cx="451413" cy="2030492"/>
          </a:xfrm>
        </p:grpSpPr>
        <p:sp>
          <p:nvSpPr>
            <p:cNvPr id="6" name="淘宝-想搞设计PPT(倒卖必究)-6">
              <a:extLst>
                <a:ext uri="{FF2B5EF4-FFF2-40B4-BE49-F238E27FC236}">
                  <a16:creationId xmlns:a16="http://schemas.microsoft.com/office/drawing/2014/main" id="{0D98296F-DB8D-404B-BB4D-0471A61454D0}"/>
                </a:ext>
              </a:extLst>
            </p:cNvPr>
            <p:cNvSpPr/>
            <p:nvPr/>
          </p:nvSpPr>
          <p:spPr>
            <a:xfrm>
              <a:off x="11877537" y="4794824"/>
              <a:ext cx="173621" cy="208344"/>
            </a:xfrm>
            <a:prstGeom prst="round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想搞设计PPT(倒卖必究)-5">
              <a:extLst>
                <a:ext uri="{FF2B5EF4-FFF2-40B4-BE49-F238E27FC236}">
                  <a16:creationId xmlns:a16="http://schemas.microsoft.com/office/drawing/2014/main" id="{3EB003C1-837A-4A35-BE41-861D0CE8A63A}"/>
                </a:ext>
              </a:extLst>
            </p:cNvPr>
            <p:cNvSpPr txBox="1"/>
            <p:nvPr/>
          </p:nvSpPr>
          <p:spPr>
            <a:xfrm>
              <a:off x="11811947" y="4468303"/>
              <a:ext cx="451413" cy="2030492"/>
            </a:xfrm>
            <a:prstGeom prst="rect">
              <a:avLst/>
            </a:prstGeom>
            <a:noFill/>
          </p:spPr>
          <p:txBody>
            <a:bodyPr wrap="square" rtlCol="0">
              <a:spAutoFit/>
            </a:bodyPr>
            <a:lstStyle/>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01
02
03
04
05
06</a:t>
              </a: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a:p>
              <a:pPr>
                <a:lnSpc>
                  <a:spcPct val="200000"/>
                </a:lnSpc>
              </a:pPr>
              <a:endParaRPr lang="en-US" altLang="zh-CN" sz="800" dirty="0">
                <a:solidFill>
                  <a:srgbClr val="211D71"/>
                </a:solidFill>
                <a:latin typeface="优设好身体" panose="00020600040101010101" pitchFamily="18" charset="-122"/>
                <a:ea typeface="优设好身体" panose="00020600040101010101" pitchFamily="18" charset="-122"/>
              </a:endParaRPr>
            </a:p>
            <a:p>
              <a:pPr>
                <a:lnSpc>
                  <a:spcPct val="200000"/>
                </a:lnSpc>
              </a:pPr>
              <a:endParaRPr lang="en-US" altLang="zh-CN" sz="800" dirty="0">
                <a:solidFill>
                  <a:srgbClr val="211D71"/>
                </a:solidFill>
                <a:latin typeface="优设好身体" panose="00020600040101010101" pitchFamily="18" charset="-122"/>
                <a:ea typeface="优设好身体" panose="00020600040101010101" pitchFamily="18" charset="-122"/>
              </a:endParaRP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p:txBody>
        </p:sp>
        <p:cxnSp>
          <p:nvCxnSpPr>
            <p:cNvPr id="8" name="淘宝-想搞设计PPT(倒卖必究)-8">
              <a:extLst>
                <a:ext uri="{FF2B5EF4-FFF2-40B4-BE49-F238E27FC236}">
                  <a16:creationId xmlns:a16="http://schemas.microsoft.com/office/drawing/2014/main" id="{54C4A254-E9A1-488F-8B94-A90685BEBA66}"/>
                </a:ext>
              </a:extLst>
            </p:cNvPr>
            <p:cNvCxnSpPr/>
            <p:nvPr/>
          </p:nvCxnSpPr>
          <p:spPr>
            <a:xfrm>
              <a:off x="11955016" y="5017558"/>
              <a:ext cx="0" cy="46800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grpSp>
      <p:pic>
        <p:nvPicPr>
          <p:cNvPr id="11" name="淘宝-想搞设计PPT(倒卖必究)-11" descr="原子">
            <a:extLst>
              <a:ext uri="{FF2B5EF4-FFF2-40B4-BE49-F238E27FC236}">
                <a16:creationId xmlns:a16="http://schemas.microsoft.com/office/drawing/2014/main" id="{09C076F3-D42C-41F2-8F9C-C209930095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95081" y="305549"/>
            <a:ext cx="338532" cy="338532"/>
          </a:xfrm>
          <a:prstGeom prst="rect">
            <a:avLst/>
          </a:prstGeom>
        </p:spPr>
      </p:pic>
      <p:sp>
        <p:nvSpPr>
          <p:cNvPr id="34" name="淘宝-想搞设计PPT(倒卖必究)-34">
            <a:extLst>
              <a:ext uri="{FF2B5EF4-FFF2-40B4-BE49-F238E27FC236}">
                <a16:creationId xmlns:a16="http://schemas.microsoft.com/office/drawing/2014/main" id="{C354D3DE-8212-4F86-8DE3-C33293BA4F30}"/>
              </a:ext>
            </a:extLst>
          </p:cNvPr>
          <p:cNvSpPr txBox="1"/>
          <p:nvPr/>
        </p:nvSpPr>
        <p:spPr>
          <a:xfrm>
            <a:off x="658813" y="5849478"/>
            <a:ext cx="10693399" cy="552972"/>
          </a:xfrm>
          <a:prstGeom prst="rect">
            <a:avLst/>
          </a:prstGeom>
          <a:noFill/>
        </p:spPr>
        <p:txBody>
          <a:bodyPr wrap="square" rtlCol="0">
            <a:spAutoFit/>
          </a:bodyPr>
          <a:lstStyle/>
          <a:p>
            <a:pPr>
              <a:lnSpc>
                <a:spcPct val="130000"/>
              </a:lnSpc>
            </a:pPr>
            <a:r>
              <a:rPr lang="en-US" altLang="zh-CN" sz="1200" dirty="0">
                <a:solidFill>
                  <a:schemeClr val="bg1">
                    <a:alpha val="51000"/>
                  </a:schemeClr>
                </a:solidFill>
                <a:latin typeface="思源黑体 CN Light" panose="020B0300000000000000" pitchFamily="34" charset="-122"/>
                <a:ea typeface="思源黑体 CN Light" panose="020B0300000000000000" pitchFamily="34" charset="-122"/>
              </a:rPr>
              <a:t>Generally, this part of the paper will briefly list the analysis results or findings with charts, and compare the gap between the analysis results and the expected results around the main arguments and operational arguments.</a:t>
            </a:r>
          </a:p>
        </p:txBody>
      </p:sp>
      <p:graphicFrame>
        <p:nvGraphicFramePr>
          <p:cNvPr id="36" name="淘宝-想搞设计PPT(倒卖必究)-36">
            <a:extLst>
              <a:ext uri="{FF2B5EF4-FFF2-40B4-BE49-F238E27FC236}">
                <a16:creationId xmlns:a16="http://schemas.microsoft.com/office/drawing/2014/main" id="{C069F893-2043-44DD-9F37-EF6AC4643411}"/>
              </a:ext>
            </a:extLst>
          </p:cNvPr>
          <p:cNvGraphicFramePr>
            <a:graphicFrameLocks noGrp="1"/>
          </p:cNvGraphicFramePr>
          <p:nvPr>
            <p:extLst>
              <p:ext uri="{D42A27DB-BD31-4B8C-83A1-F6EECF244321}">
                <p14:modId xmlns:p14="http://schemas.microsoft.com/office/powerpoint/2010/main" val="277810574"/>
              </p:ext>
            </p:extLst>
          </p:nvPr>
        </p:nvGraphicFramePr>
        <p:xfrm>
          <a:off x="665286" y="1969356"/>
          <a:ext cx="7034759" cy="3655494"/>
        </p:xfrm>
        <a:graphic>
          <a:graphicData uri="http://schemas.openxmlformats.org/drawingml/2006/table">
            <a:tbl>
              <a:tblPr firstRow="1" bandRow="1">
                <a:tableStyleId>{5C22544A-7EE6-4342-B048-85BDC9FD1C3A}</a:tableStyleId>
              </a:tblPr>
              <a:tblGrid>
                <a:gridCol w="998485">
                  <a:extLst>
                    <a:ext uri="{9D8B030D-6E8A-4147-A177-3AD203B41FA5}">
                      <a16:colId xmlns:a16="http://schemas.microsoft.com/office/drawing/2014/main" val="2809638798"/>
                    </a:ext>
                  </a:extLst>
                </a:gridCol>
                <a:gridCol w="1346433">
                  <a:extLst>
                    <a:ext uri="{9D8B030D-6E8A-4147-A177-3AD203B41FA5}">
                      <a16:colId xmlns:a16="http://schemas.microsoft.com/office/drawing/2014/main" val="2092446301"/>
                    </a:ext>
                  </a:extLst>
                </a:gridCol>
                <a:gridCol w="1172460">
                  <a:extLst>
                    <a:ext uri="{9D8B030D-6E8A-4147-A177-3AD203B41FA5}">
                      <a16:colId xmlns:a16="http://schemas.microsoft.com/office/drawing/2014/main" val="1298585540"/>
                    </a:ext>
                  </a:extLst>
                </a:gridCol>
                <a:gridCol w="1172460">
                  <a:extLst>
                    <a:ext uri="{9D8B030D-6E8A-4147-A177-3AD203B41FA5}">
                      <a16:colId xmlns:a16="http://schemas.microsoft.com/office/drawing/2014/main" val="1385147283"/>
                    </a:ext>
                  </a:extLst>
                </a:gridCol>
                <a:gridCol w="1172460">
                  <a:extLst>
                    <a:ext uri="{9D8B030D-6E8A-4147-A177-3AD203B41FA5}">
                      <a16:colId xmlns:a16="http://schemas.microsoft.com/office/drawing/2014/main" val="4199642825"/>
                    </a:ext>
                  </a:extLst>
                </a:gridCol>
                <a:gridCol w="1172461">
                  <a:extLst>
                    <a:ext uri="{9D8B030D-6E8A-4147-A177-3AD203B41FA5}">
                      <a16:colId xmlns:a16="http://schemas.microsoft.com/office/drawing/2014/main" val="4063762715"/>
                    </a:ext>
                  </a:extLst>
                </a:gridCol>
              </a:tblGrid>
              <a:tr h="609249">
                <a:tc>
                  <a:txBody>
                    <a:bodyPr/>
                    <a:lstStyle/>
                    <a:p>
                      <a:pPr algn="ct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marL="79984" marR="79984" marT="39993" marB="39993" anchor="ctr">
                    <a:lnL w="19050" cap="flat" cmpd="sng" algn="ctr">
                      <a:noFill/>
                      <a:prstDash val="solid"/>
                      <a:round/>
                      <a:headEnd type="none" w="med" len="med"/>
                      <a:tailEnd type="none" w="med" len="med"/>
                    </a:lnL>
                    <a:lnR w="12700" cmpd="sng">
                      <a:noFill/>
                    </a:lnR>
                    <a:lnT w="19050" cap="flat" cmpd="sng" algn="ctr">
                      <a:solidFill>
                        <a:srgbClr val="B4B4B6"/>
                      </a:solid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bg1"/>
                          </a:solidFill>
                          <a:latin typeface="思源黑体 CN Bold" panose="020B0800000000000000" pitchFamily="34" charset="-122"/>
                          <a:ea typeface="思源黑体 CN Bold" panose="020B0800000000000000" pitchFamily="34" charset="-122"/>
                        </a:rPr>
                        <a:t>表头</a:t>
                      </a:r>
                      <a:r>
                        <a:rPr lang="en-US" altLang="zh-CN" sz="1800" dirty="0">
                          <a:solidFill>
                            <a:schemeClr val="bg1"/>
                          </a:solidFill>
                          <a:latin typeface="思源黑体 CN Bold" panose="020B0800000000000000" pitchFamily="34" charset="-122"/>
                          <a:ea typeface="思源黑体 CN Bold" panose="020B0800000000000000" pitchFamily="34" charset="-122"/>
                        </a:rPr>
                        <a:t>1</a:t>
                      </a:r>
                      <a:endParaRPr lang="zh-CN" altLang="en-US" sz="1800"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2700" cmpd="sng">
                      <a:noFill/>
                    </a:lnR>
                    <a:lnT w="19050" cap="flat" cmpd="sng" algn="ctr">
                      <a:solidFill>
                        <a:srgbClr val="B4B4B6"/>
                      </a:solid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bg1"/>
                          </a:solidFill>
                          <a:latin typeface="思源黑体 CN Bold" panose="020B0800000000000000" pitchFamily="34" charset="-122"/>
                          <a:ea typeface="思源黑体 CN Bold" panose="020B0800000000000000" pitchFamily="34" charset="-122"/>
                        </a:rPr>
                        <a:t>表头</a:t>
                      </a:r>
                      <a:r>
                        <a:rPr lang="en-US" altLang="zh-CN" sz="1800" dirty="0">
                          <a:solidFill>
                            <a:schemeClr val="bg1"/>
                          </a:solidFill>
                          <a:latin typeface="思源黑体 CN Bold" panose="020B0800000000000000" pitchFamily="34" charset="-122"/>
                          <a:ea typeface="思源黑体 CN Bold" panose="020B0800000000000000" pitchFamily="34" charset="-122"/>
                        </a:rPr>
                        <a:t>2</a:t>
                      </a:r>
                      <a:endParaRPr lang="zh-CN" altLang="en-US" sz="1800"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2700" cmpd="sng">
                      <a:noFill/>
                    </a:lnR>
                    <a:lnT w="19050" cap="flat" cmpd="sng" algn="ctr">
                      <a:solidFill>
                        <a:srgbClr val="B4B4B6"/>
                      </a:solid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bg1"/>
                          </a:solidFill>
                          <a:latin typeface="思源黑体 CN Bold" panose="020B0800000000000000" pitchFamily="34" charset="-122"/>
                          <a:ea typeface="思源黑体 CN Bold" panose="020B0800000000000000" pitchFamily="34" charset="-122"/>
                        </a:rPr>
                        <a:t>表头</a:t>
                      </a:r>
                      <a:r>
                        <a:rPr lang="en-US" altLang="zh-CN" sz="1800" dirty="0">
                          <a:solidFill>
                            <a:schemeClr val="bg1"/>
                          </a:solidFill>
                          <a:latin typeface="思源黑体 CN Bold" panose="020B0800000000000000" pitchFamily="34" charset="-122"/>
                          <a:ea typeface="思源黑体 CN Bold" panose="020B0800000000000000" pitchFamily="34" charset="-122"/>
                        </a:rPr>
                        <a:t>3</a:t>
                      </a:r>
                      <a:endParaRPr lang="zh-CN" altLang="en-US" sz="1800"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2700" cmpd="sng">
                      <a:noFill/>
                    </a:lnR>
                    <a:lnT w="19050" cap="flat" cmpd="sng" algn="ctr">
                      <a:solidFill>
                        <a:srgbClr val="B4B4B6"/>
                      </a:solid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bg1"/>
                          </a:solidFill>
                          <a:latin typeface="思源黑体 CN Bold" panose="020B0800000000000000" pitchFamily="34" charset="-122"/>
                          <a:ea typeface="思源黑体 CN Bold" panose="020B0800000000000000" pitchFamily="34" charset="-122"/>
                        </a:rPr>
                        <a:t>表头</a:t>
                      </a:r>
                      <a:r>
                        <a:rPr lang="en-US" altLang="zh-CN" sz="1800" dirty="0">
                          <a:solidFill>
                            <a:schemeClr val="bg1"/>
                          </a:solidFill>
                          <a:latin typeface="思源黑体 CN Bold" panose="020B0800000000000000" pitchFamily="34" charset="-122"/>
                          <a:ea typeface="思源黑体 CN Bold" panose="020B0800000000000000" pitchFamily="34" charset="-122"/>
                        </a:rPr>
                        <a:t>4</a:t>
                      </a:r>
                      <a:endParaRPr lang="zh-CN" altLang="en-US" sz="1800"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2700" cmpd="sng">
                      <a:noFill/>
                    </a:lnR>
                    <a:lnT w="19050" cap="flat" cmpd="sng" algn="ctr">
                      <a:solidFill>
                        <a:srgbClr val="B4B4B6"/>
                      </a:solid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bg1"/>
                          </a:solidFill>
                          <a:latin typeface="思源黑体 CN Bold" panose="020B0800000000000000" pitchFamily="34" charset="-122"/>
                          <a:ea typeface="思源黑体 CN Bold" panose="020B0800000000000000" pitchFamily="34" charset="-122"/>
                        </a:rPr>
                        <a:t>表头</a:t>
                      </a:r>
                      <a:r>
                        <a:rPr lang="en-US" altLang="zh-CN" sz="1800" dirty="0">
                          <a:solidFill>
                            <a:schemeClr val="bg1"/>
                          </a:solidFill>
                          <a:latin typeface="思源黑体 CN Bold" panose="020B0800000000000000" pitchFamily="34" charset="-122"/>
                          <a:ea typeface="思源黑体 CN Bold" panose="020B0800000000000000" pitchFamily="34" charset="-122"/>
                        </a:rPr>
                        <a:t>5</a:t>
                      </a:r>
                      <a:endParaRPr lang="zh-CN" altLang="en-US" sz="1800"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9050" cap="flat" cmpd="sng" algn="ctr">
                      <a:noFill/>
                      <a:prstDash val="solid"/>
                      <a:round/>
                      <a:headEnd type="none" w="med" len="med"/>
                      <a:tailEnd type="none" w="med" len="med"/>
                    </a:lnR>
                    <a:lnT w="19050" cap="flat" cmpd="sng" algn="ctr">
                      <a:solidFill>
                        <a:srgbClr val="B4B4B6"/>
                      </a:solid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622982"/>
                  </a:ext>
                </a:extLst>
              </a:tr>
              <a:tr h="609249">
                <a:tc>
                  <a:txBody>
                    <a:bodyPr/>
                    <a:lstStyle/>
                    <a:p>
                      <a:pPr algn="ctr"/>
                      <a:r>
                        <a:rPr lang="zh-CN" altLang="en-US" sz="1600" b="1" dirty="0">
                          <a:solidFill>
                            <a:schemeClr val="bg1"/>
                          </a:solidFill>
                          <a:latin typeface="思源黑体 CN Bold" panose="020B0800000000000000" pitchFamily="34" charset="-122"/>
                          <a:ea typeface="思源黑体 CN Bold" panose="020B0800000000000000" pitchFamily="34" charset="-122"/>
                        </a:rPr>
                        <a:t>类别</a:t>
                      </a:r>
                      <a:r>
                        <a:rPr lang="en-US" altLang="zh-CN" sz="1600" b="1" dirty="0">
                          <a:solidFill>
                            <a:schemeClr val="bg1"/>
                          </a:solidFill>
                          <a:latin typeface="思源黑体 CN Bold" panose="020B0800000000000000" pitchFamily="34" charset="-122"/>
                          <a:ea typeface="思源黑体 CN Bold" panose="020B0800000000000000" pitchFamily="34" charset="-122"/>
                        </a:rPr>
                        <a:t>1</a:t>
                      </a:r>
                      <a:endParaRPr lang="zh-CN" altLang="en-US" sz="1600" b="1"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2700" cmpd="sng">
                      <a:noFill/>
                    </a:lnR>
                    <a:lnT w="19050" cap="flat" cmpd="sng" algn="ctr">
                      <a:solidFill>
                        <a:srgbClr val="B4B4B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21.3</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19050" cap="flat" cmpd="sng" algn="ctr">
                      <a:solidFill>
                        <a:srgbClr val="B4B4B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24.4</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19050" cap="flat" cmpd="sng" algn="ctr">
                      <a:solidFill>
                        <a:srgbClr val="B4B4B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23.0</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19050" cap="flat" cmpd="sng" algn="ctr">
                      <a:solidFill>
                        <a:srgbClr val="B4B4B6"/>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29.0</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19050" cap="flat" cmpd="sng" algn="ctr">
                      <a:solidFill>
                        <a:srgbClr val="B4B4B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27.8</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19050" cap="flat" cmpd="sng" algn="ctr">
                      <a:solidFill>
                        <a:srgbClr val="B4B4B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600278"/>
                  </a:ext>
                </a:extLst>
              </a:tr>
              <a:tr h="609249">
                <a:tc>
                  <a:txBody>
                    <a:bodyPr/>
                    <a:lstStyle/>
                    <a:p>
                      <a:pPr algn="ctr"/>
                      <a:r>
                        <a:rPr lang="zh-CN" altLang="en-US" sz="1600" b="1" dirty="0">
                          <a:solidFill>
                            <a:schemeClr val="bg1"/>
                          </a:solidFill>
                          <a:latin typeface="思源黑体 CN Bold" panose="020B0800000000000000" pitchFamily="34" charset="-122"/>
                          <a:ea typeface="思源黑体 CN Bold" panose="020B0800000000000000" pitchFamily="34" charset="-122"/>
                        </a:rPr>
                        <a:t>类别</a:t>
                      </a:r>
                      <a:r>
                        <a:rPr lang="en-US" altLang="zh-CN" sz="1600" b="1" dirty="0">
                          <a:solidFill>
                            <a:schemeClr val="bg1"/>
                          </a:solidFill>
                          <a:latin typeface="思源黑体 CN Bold" panose="020B0800000000000000" pitchFamily="34" charset="-122"/>
                          <a:ea typeface="思源黑体 CN Bold" panose="020B0800000000000000" pitchFamily="34" charset="-122"/>
                        </a:rPr>
                        <a:t>2</a:t>
                      </a:r>
                      <a:endParaRPr lang="zh-CN" altLang="en-US" sz="1600" b="1"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10.9</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14.6</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15.6</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18.6</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17.4</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6394264"/>
                  </a:ext>
                </a:extLst>
              </a:tr>
              <a:tr h="609249">
                <a:tc>
                  <a:txBody>
                    <a:bodyPr/>
                    <a:lstStyle/>
                    <a:p>
                      <a:pPr algn="ctr"/>
                      <a:r>
                        <a:rPr lang="zh-CN" altLang="en-US" sz="1600" b="1" dirty="0">
                          <a:solidFill>
                            <a:schemeClr val="bg1"/>
                          </a:solidFill>
                          <a:latin typeface="思源黑体 CN Bold" panose="020B0800000000000000" pitchFamily="34" charset="-122"/>
                          <a:ea typeface="思源黑体 CN Bold" panose="020B0800000000000000" pitchFamily="34" charset="-122"/>
                        </a:rPr>
                        <a:t>类别</a:t>
                      </a:r>
                      <a:r>
                        <a:rPr lang="en-US" altLang="zh-CN" sz="1600" b="1" dirty="0">
                          <a:solidFill>
                            <a:schemeClr val="bg1"/>
                          </a:solidFill>
                          <a:latin typeface="思源黑体 CN Bold" panose="020B0800000000000000" pitchFamily="34" charset="-122"/>
                          <a:ea typeface="思源黑体 CN Bold" panose="020B0800000000000000" pitchFamily="34" charset="-122"/>
                        </a:rPr>
                        <a:t>3</a:t>
                      </a:r>
                      <a:endParaRPr lang="zh-CN" altLang="en-US" sz="1600" b="1"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35.6</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32.5</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35.7</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37.5</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36.3</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750610"/>
                  </a:ext>
                </a:extLst>
              </a:tr>
              <a:tr h="609249">
                <a:tc>
                  <a:txBody>
                    <a:bodyPr/>
                    <a:lstStyle/>
                    <a:p>
                      <a:pPr algn="ctr"/>
                      <a:r>
                        <a:rPr lang="zh-CN" altLang="en-US" sz="1600" b="1" dirty="0">
                          <a:solidFill>
                            <a:schemeClr val="bg1"/>
                          </a:solidFill>
                          <a:latin typeface="思源黑体 CN Bold" panose="020B0800000000000000" pitchFamily="34" charset="-122"/>
                          <a:ea typeface="思源黑体 CN Bold" panose="020B0800000000000000" pitchFamily="34" charset="-122"/>
                        </a:rPr>
                        <a:t>类别</a:t>
                      </a:r>
                      <a:r>
                        <a:rPr lang="en-US" altLang="zh-CN" sz="1600" b="1" dirty="0">
                          <a:solidFill>
                            <a:schemeClr val="bg1"/>
                          </a:solidFill>
                          <a:latin typeface="思源黑体 CN Bold" panose="020B0800000000000000" pitchFamily="34" charset="-122"/>
                          <a:ea typeface="思源黑体 CN Bold" panose="020B0800000000000000" pitchFamily="34" charset="-122"/>
                        </a:rPr>
                        <a:t>4</a:t>
                      </a:r>
                      <a:endParaRPr lang="zh-CN" altLang="en-US" sz="1600" b="1"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2700" cmpd="sng">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32.2</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28.5</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25.7</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24.9</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27.9</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097052"/>
                  </a:ext>
                </a:extLst>
              </a:tr>
              <a:tr h="609249">
                <a:tc>
                  <a:txBody>
                    <a:bodyPr/>
                    <a:lstStyle/>
                    <a:p>
                      <a:pPr algn="ctr"/>
                      <a:r>
                        <a:rPr lang="zh-CN" altLang="en-US" sz="1600" b="1" dirty="0">
                          <a:solidFill>
                            <a:schemeClr val="bg1"/>
                          </a:solidFill>
                          <a:latin typeface="思源黑体 CN Bold" panose="020B0800000000000000" pitchFamily="34" charset="-122"/>
                          <a:ea typeface="思源黑体 CN Bold" panose="020B0800000000000000" pitchFamily="34" charset="-122"/>
                        </a:rPr>
                        <a:t>类别</a:t>
                      </a:r>
                      <a:r>
                        <a:rPr lang="en-US" altLang="zh-CN" sz="1600" b="1" dirty="0">
                          <a:solidFill>
                            <a:schemeClr val="bg1"/>
                          </a:solidFill>
                          <a:latin typeface="思源黑体 CN Bold" panose="020B0800000000000000" pitchFamily="34" charset="-122"/>
                          <a:ea typeface="思源黑体 CN Bold" panose="020B0800000000000000" pitchFamily="34" charset="-122"/>
                        </a:rPr>
                        <a:t>5</a:t>
                      </a:r>
                      <a:endParaRPr lang="zh-CN" altLang="en-US" sz="1600" b="1" dirty="0">
                        <a:solidFill>
                          <a:schemeClr val="bg1"/>
                        </a:solidFill>
                        <a:latin typeface="思源黑体 CN Bold" panose="020B0800000000000000" pitchFamily="34" charset="-122"/>
                        <a:ea typeface="思源黑体 CN Bold" panose="020B0800000000000000" pitchFamily="34" charset="-122"/>
                      </a:endParaRPr>
                    </a:p>
                  </a:txBody>
                  <a:tcPr marL="79984" marR="79984" marT="39993" marB="39993" anchor="ctr">
                    <a:lnL w="12700" cmpd="sng">
                      <a:noFill/>
                    </a:lnL>
                    <a:lnR w="12700" cmpd="sng">
                      <a:noFill/>
                    </a:lnR>
                    <a:lnT w="6350" cap="flat" cmpd="sng" algn="ctr">
                      <a:no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15.0</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28.5</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25.7</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24.9</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bg1">
                              <a:lumMod val="95000"/>
                            </a:schemeClr>
                          </a:solidFill>
                          <a:latin typeface="思源黑体 CN Normal" panose="020B0400000000000000" pitchFamily="34" charset="-122"/>
                          <a:ea typeface="思源黑体 CN Normal" panose="020B0400000000000000" pitchFamily="34" charset="-122"/>
                        </a:rPr>
                        <a:t>27.9</a:t>
                      </a:r>
                      <a:endParaRPr lang="zh-CN" altLang="en-US" sz="1600" dirty="0">
                        <a:solidFill>
                          <a:schemeClr val="bg1">
                            <a:lumMod val="95000"/>
                          </a:schemeClr>
                        </a:solidFill>
                        <a:latin typeface="思源黑体 CN Normal" panose="020B0400000000000000" pitchFamily="34" charset="-122"/>
                        <a:ea typeface="思源黑体 CN Normal" panose="020B0400000000000000" pitchFamily="34" charset="-122"/>
                      </a:endParaRPr>
                    </a:p>
                  </a:txBody>
                  <a:tcPr anchor="ctr">
                    <a:lnL w="12700" cmpd="sng">
                      <a:noFill/>
                    </a:lnL>
                    <a:lnR w="12700" cmpd="sng">
                      <a:noFill/>
                    </a:lnR>
                    <a:lnT w="6350" cap="flat" cmpd="sng" algn="ctr">
                      <a:noFill/>
                      <a:prstDash val="solid"/>
                      <a:round/>
                      <a:headEnd type="none" w="med" len="med"/>
                      <a:tailEnd type="none" w="med" len="med"/>
                    </a:lnT>
                    <a:lnB w="19050" cap="flat" cmpd="sng" algn="ctr">
                      <a:solidFill>
                        <a:srgbClr val="B4B4B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243166"/>
                  </a:ext>
                </a:extLst>
              </a:tr>
            </a:tbl>
          </a:graphicData>
        </a:graphic>
      </p:graphicFrame>
      <p:sp>
        <p:nvSpPr>
          <p:cNvPr id="37" name="淘宝-想搞设计PPT(倒卖必究)-37">
            <a:extLst>
              <a:ext uri="{FF2B5EF4-FFF2-40B4-BE49-F238E27FC236}">
                <a16:creationId xmlns:a16="http://schemas.microsoft.com/office/drawing/2014/main" id="{2E4DB77B-4914-44EF-BC38-59685DB8F19B}"/>
              </a:ext>
            </a:extLst>
          </p:cNvPr>
          <p:cNvSpPr txBox="1"/>
          <p:nvPr/>
        </p:nvSpPr>
        <p:spPr>
          <a:xfrm>
            <a:off x="2616272" y="1397783"/>
            <a:ext cx="3132785" cy="400110"/>
          </a:xfrm>
          <a:prstGeom prst="rect">
            <a:avLst/>
          </a:prstGeom>
          <a:noFill/>
        </p:spPr>
        <p:txBody>
          <a:bodyPr wrap="square" rtlCol="0">
            <a:spAutoFit/>
          </a:bodyPr>
          <a:lstStyle/>
          <a:p>
            <a:pPr algn="ctr"/>
            <a:r>
              <a:rPr lang="zh-CN" altLang="en-US" sz="2000" b="1" dirty="0">
                <a:solidFill>
                  <a:schemeClr val="bg1"/>
                </a:solidFill>
                <a:latin typeface="思源黑体 CN Bold" panose="020B0800000000000000" pitchFamily="34" charset="-122"/>
                <a:ea typeface="思源黑体 CN Bold" panose="020B0800000000000000" pitchFamily="34" charset="-122"/>
              </a:rPr>
              <a:t>请输入您的表格标题</a:t>
            </a:r>
          </a:p>
        </p:txBody>
      </p:sp>
      <p:sp>
        <p:nvSpPr>
          <p:cNvPr id="38" name="淘宝-想搞设计PPT(倒卖必究)-38">
            <a:extLst>
              <a:ext uri="{FF2B5EF4-FFF2-40B4-BE49-F238E27FC236}">
                <a16:creationId xmlns:a16="http://schemas.microsoft.com/office/drawing/2014/main" id="{6CFCCEBC-63C6-422B-A1CB-9E65B79E04A0}"/>
              </a:ext>
            </a:extLst>
          </p:cNvPr>
          <p:cNvSpPr/>
          <p:nvPr/>
        </p:nvSpPr>
        <p:spPr>
          <a:xfrm rot="16200000">
            <a:off x="7815765" y="2171043"/>
            <a:ext cx="3742889" cy="3228521"/>
          </a:xfrm>
          <a:custGeom>
            <a:avLst/>
            <a:gdLst>
              <a:gd name="connsiteX0" fmla="*/ 3855643 w 3855643"/>
              <a:gd name="connsiteY0" fmla="*/ 248106 h 2954203"/>
              <a:gd name="connsiteX1" fmla="*/ 3855643 w 3855643"/>
              <a:gd name="connsiteY1" fmla="*/ 2954203 h 2954203"/>
              <a:gd name="connsiteX2" fmla="*/ 0 w 3855643"/>
              <a:gd name="connsiteY2" fmla="*/ 2954202 h 2954203"/>
              <a:gd name="connsiteX3" fmla="*/ 0 w 3855643"/>
              <a:gd name="connsiteY3" fmla="*/ 248105 h 2954203"/>
              <a:gd name="connsiteX4" fmla="*/ 3079924 w 3855643"/>
              <a:gd name="connsiteY4" fmla="*/ 248106 h 2954203"/>
              <a:gd name="connsiteX5" fmla="*/ 3223826 w 3855643"/>
              <a:gd name="connsiteY5" fmla="*/ 0 h 2954203"/>
              <a:gd name="connsiteX6" fmla="*/ 3367727 w 3855643"/>
              <a:gd name="connsiteY6" fmla="*/ 248106 h 29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5643" h="2954203">
                <a:moveTo>
                  <a:pt x="3855643" y="248106"/>
                </a:moveTo>
                <a:lnTo>
                  <a:pt x="3855643" y="2954203"/>
                </a:lnTo>
                <a:lnTo>
                  <a:pt x="0" y="2954202"/>
                </a:lnTo>
                <a:lnTo>
                  <a:pt x="0" y="248105"/>
                </a:lnTo>
                <a:lnTo>
                  <a:pt x="3079924" y="248106"/>
                </a:lnTo>
                <a:lnTo>
                  <a:pt x="3223826" y="0"/>
                </a:lnTo>
                <a:lnTo>
                  <a:pt x="3367727" y="248106"/>
                </a:lnTo>
                <a:close/>
              </a:path>
            </a:pathLst>
          </a:custGeom>
          <a:solidFill>
            <a:srgbClr val="FFFFFF"/>
          </a:solidFill>
          <a:ln>
            <a:noFill/>
          </a:ln>
          <a:effectLst>
            <a:outerShdw dist="38100" dir="5400000" algn="t" rotWithShape="0">
              <a:srgbClr val="8B716B">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B4B6"/>
              </a:solidFill>
            </a:endParaRPr>
          </a:p>
        </p:txBody>
      </p:sp>
      <p:sp>
        <p:nvSpPr>
          <p:cNvPr id="39" name="淘宝-想搞设计PPT(倒卖必究)-39">
            <a:extLst>
              <a:ext uri="{FF2B5EF4-FFF2-40B4-BE49-F238E27FC236}">
                <a16:creationId xmlns:a16="http://schemas.microsoft.com/office/drawing/2014/main" id="{963C3588-607E-4674-9028-D9240088F6EC}"/>
              </a:ext>
            </a:extLst>
          </p:cNvPr>
          <p:cNvSpPr/>
          <p:nvPr/>
        </p:nvSpPr>
        <p:spPr>
          <a:xfrm>
            <a:off x="8625295" y="3097563"/>
            <a:ext cx="2422863" cy="1666803"/>
          </a:xfrm>
          <a:prstGeom prst="rect">
            <a:avLst/>
          </a:prstGeom>
        </p:spPr>
        <p:txBody>
          <a:bodyPr wrap="square">
            <a:spAutoFit/>
          </a:bodyPr>
          <a:lstStyle/>
          <a:p>
            <a:pPr algn="just">
              <a:lnSpc>
                <a:spcPct val="130000"/>
              </a:lnSpc>
              <a:spcBef>
                <a:spcPts val="300"/>
              </a:spcBef>
              <a:spcAft>
                <a:spcPts val="300"/>
              </a:spcAft>
            </a:pPr>
            <a:r>
              <a:rPr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数据分析只是对</a:t>
            </a:r>
            <a:r>
              <a:rPr lang="zh-CN" altLang="en-US" sz="1600" dirty="0">
                <a:solidFill>
                  <a:srgbClr val="211D71"/>
                </a:solidFill>
                <a:latin typeface="思源黑体 CN Medium" panose="020B0600000000000000" pitchFamily="34" charset="-122"/>
                <a:ea typeface="思源黑体 CN Medium" panose="020B0600000000000000" pitchFamily="34" charset="-122"/>
              </a:rPr>
              <a:t>某个数值</a:t>
            </a:r>
            <a:r>
              <a:rPr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作出统计</a:t>
            </a:r>
            <a:r>
              <a:rPr lang="zh-CN" altLang="en-US" sz="1600" dirty="0">
                <a:solidFill>
                  <a:srgbClr val="A72B20"/>
                </a:solidFill>
                <a:latin typeface="思源黑体 CN Medium" panose="020B0600000000000000" pitchFamily="34" charset="-122"/>
                <a:ea typeface="思源黑体 CN Medium" panose="020B0600000000000000" pitchFamily="34" charset="-122"/>
              </a:rPr>
              <a:t>显著性</a:t>
            </a:r>
            <a:r>
              <a:rPr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的判断</a:t>
            </a:r>
            <a:r>
              <a:rPr lang="en-US" altLang="zh-CN" sz="16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这个数值和相应的判断</a:t>
            </a:r>
            <a:r>
              <a:rPr lang="en-US" altLang="zh-CN" sz="16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到底具有什么意义</a:t>
            </a:r>
            <a:r>
              <a:rPr lang="en-US" altLang="zh-CN" sz="16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研究者须给出相应解释。</a:t>
            </a:r>
          </a:p>
        </p:txBody>
      </p:sp>
      <p:sp>
        <p:nvSpPr>
          <p:cNvPr id="40" name="淘宝-想搞设计PPT(倒卖必究)-40">
            <a:extLst>
              <a:ext uri="{FF2B5EF4-FFF2-40B4-BE49-F238E27FC236}">
                <a16:creationId xmlns:a16="http://schemas.microsoft.com/office/drawing/2014/main" id="{6976F10D-4BE0-4615-916E-7169D62E7E03}"/>
              </a:ext>
            </a:extLst>
          </p:cNvPr>
          <p:cNvSpPr/>
          <p:nvPr/>
        </p:nvSpPr>
        <p:spPr>
          <a:xfrm>
            <a:off x="8625296" y="2342563"/>
            <a:ext cx="2361666" cy="518796"/>
          </a:xfrm>
          <a:prstGeom prst="rect">
            <a:avLst/>
          </a:prstGeom>
        </p:spPr>
        <p:txBody>
          <a:bodyPr wrap="square">
            <a:spAutoFit/>
          </a:bodyPr>
          <a:lstStyle/>
          <a:p>
            <a:pPr algn="just">
              <a:lnSpc>
                <a:spcPct val="125000"/>
              </a:lnSpc>
              <a:spcBef>
                <a:spcPts val="300"/>
              </a:spcBef>
              <a:spcAft>
                <a:spcPts val="300"/>
              </a:spcAft>
            </a:pPr>
            <a:r>
              <a:rPr lang="zh-CN" altLang="en-US" sz="2400" b="1" dirty="0">
                <a:solidFill>
                  <a:srgbClr val="15548D">
                    <a:alpha val="80000"/>
                  </a:srgbClr>
                </a:solidFill>
                <a:latin typeface="思源黑体 CN Bold" panose="020B0800000000000000" pitchFamily="34" charset="-122"/>
                <a:ea typeface="思源黑体 CN Bold" panose="020B0800000000000000" pitchFamily="34" charset="-122"/>
              </a:rPr>
              <a:t>分析发现</a:t>
            </a:r>
            <a:r>
              <a:rPr lang="zh-CN" altLang="en-US" sz="2400" b="1" dirty="0">
                <a:solidFill>
                  <a:srgbClr val="15548D">
                    <a:alpha val="80000"/>
                  </a:srgbClr>
                </a:solidFill>
                <a:latin typeface="思源黑体 CN Bold" panose="020B0800000000000000" pitchFamily="34" charset="-122"/>
                <a:ea typeface="思源黑体 CN Bold" panose="020B0800000000000000" pitchFamily="34" charset="-122"/>
              </a:rPr>
              <a:t/>
            </a:r>
          </a:p>
        </p:txBody>
      </p:sp>
      <p:cxnSp>
        <p:nvCxnSpPr>
          <p:cNvPr id="41" name="淘宝-想搞设计PPT(倒卖必究)-41">
            <a:extLst>
              <a:ext uri="{FF2B5EF4-FFF2-40B4-BE49-F238E27FC236}">
                <a16:creationId xmlns:a16="http://schemas.microsoft.com/office/drawing/2014/main" id="{D55E48D2-8EBF-4894-B96F-036FFDCB6E97}"/>
              </a:ext>
            </a:extLst>
          </p:cNvPr>
          <p:cNvCxnSpPr>
            <a:cxnSpLocks/>
          </p:cNvCxnSpPr>
          <p:nvPr/>
        </p:nvCxnSpPr>
        <p:spPr>
          <a:xfrm>
            <a:off x="8746571" y="2975966"/>
            <a:ext cx="1085927" cy="0"/>
          </a:xfrm>
          <a:prstGeom prst="line">
            <a:avLst/>
          </a:prstGeom>
          <a:ln w="25400">
            <a:solidFill>
              <a:srgbClr val="15548D"/>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E37ECDA-F138-53AB-D718-1C29FC812014}"/>
              </a:ext>
            </a:extLst>
          </p:cNvPr>
          <p:cNvGrpSpPr/>
          <p:nvPr/>
        </p:nvGrpSpPr>
        <p:grpSpPr>
          <a:xfrm>
            <a:off x="0" y="-44583"/>
            <a:ext cx="12192000" cy="792000"/>
            <a:chOff x="0" y="473042"/>
            <a:chExt cx="12192000" cy="792000"/>
          </a:xfrm>
        </p:grpSpPr>
        <p:sp>
          <p:nvSpPr>
            <p:cNvPr id="17" name="淘宝-想搞设计PPT(倒卖必究)-17">
              <a:extLst>
                <a:ext uri="{FF2B5EF4-FFF2-40B4-BE49-F238E27FC236}">
                  <a16:creationId xmlns:a16="http://schemas.microsoft.com/office/drawing/2014/main" id="{A723EC01-B1A7-29C6-7799-9E032DCF4987}"/>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18" name="淘宝-想搞设计PPT(倒卖必究)-18">
              <a:extLst>
                <a:ext uri="{FF2B5EF4-FFF2-40B4-BE49-F238E27FC236}">
                  <a16:creationId xmlns:a16="http://schemas.microsoft.com/office/drawing/2014/main" id="{0B83DD00-9FB5-11E3-CC25-B937F26D8300}"/>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9" name="淘宝-想搞设计PPT(倒卖必究)-19">
              <a:extLst>
                <a:ext uri="{FF2B5EF4-FFF2-40B4-BE49-F238E27FC236}">
                  <a16:creationId xmlns:a16="http://schemas.microsoft.com/office/drawing/2014/main" id="{347B266B-EEB5-BD1D-4652-B7A52F836A42}"/>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绪论背景</a:t>
              </a:r>
            </a:p>
          </p:txBody>
        </p:sp>
        <p:sp>
          <p:nvSpPr>
            <p:cNvPr id="20" name="淘宝-想搞设计PPT(倒卖必究)-20">
              <a:extLst>
                <a:ext uri="{FF2B5EF4-FFF2-40B4-BE49-F238E27FC236}">
                  <a16:creationId xmlns:a16="http://schemas.microsoft.com/office/drawing/2014/main" id="{3B06E788-7325-AB80-A18A-32849C0B2139}"/>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研究内容</a:t>
              </a:r>
            </a:p>
          </p:txBody>
        </p:sp>
        <p:cxnSp>
          <p:nvCxnSpPr>
            <p:cNvPr id="21" name="淘宝-想搞设计PPT(倒卖必究)-21">
              <a:extLst>
                <a:ext uri="{FF2B5EF4-FFF2-40B4-BE49-F238E27FC236}">
                  <a16:creationId xmlns:a16="http://schemas.microsoft.com/office/drawing/2014/main" id="{71970E48-D4A4-B4AB-9F91-5A9DA285E563}"/>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2" name="淘宝-想搞设计PPT(倒卖必究)-22">
              <a:extLst>
                <a:ext uri="{FF2B5EF4-FFF2-40B4-BE49-F238E27FC236}">
                  <a16:creationId xmlns:a16="http://schemas.microsoft.com/office/drawing/2014/main" id="{09E0F255-8BDB-8854-8FC8-F1E937F9A298}"/>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23" name="淘宝-想搞设计PPT(倒卖必究)-23">
              <a:extLst>
                <a:ext uri="{FF2B5EF4-FFF2-40B4-BE49-F238E27FC236}">
                  <a16:creationId xmlns:a16="http://schemas.microsoft.com/office/drawing/2014/main" id="{EE2DAD7C-2FA8-45D4-ECFB-5A102DDD1A58}"/>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4" name="淘宝-想搞设计PPT(倒卖必究)-24">
              <a:extLst>
                <a:ext uri="{FF2B5EF4-FFF2-40B4-BE49-F238E27FC236}">
                  <a16:creationId xmlns:a16="http://schemas.microsoft.com/office/drawing/2014/main" id="{782872C2-1BB8-5DAF-C6DF-472596719846}"/>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研究过程</a:t>
              </a:r>
            </a:p>
          </p:txBody>
        </p:sp>
        <p:cxnSp>
          <p:nvCxnSpPr>
            <p:cNvPr id="25" name="淘宝-想搞设计PPT(倒卖必究)-25">
              <a:extLst>
                <a:ext uri="{FF2B5EF4-FFF2-40B4-BE49-F238E27FC236}">
                  <a16:creationId xmlns:a16="http://schemas.microsoft.com/office/drawing/2014/main" id="{9C0D40D2-9724-944C-F23C-368864DFEDDE}"/>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6" name="淘宝-想搞设计PPT(倒卖必究)-26">
              <a:extLst>
                <a:ext uri="{FF2B5EF4-FFF2-40B4-BE49-F238E27FC236}">
                  <a16:creationId xmlns:a16="http://schemas.microsoft.com/office/drawing/2014/main" id="{37C0DC84-D492-C888-2021-80F02184F8EA}"/>
                </a:ext>
              </a:extLst>
            </p:cNvPr>
            <p:cNvSpPr txBox="1"/>
            <p:nvPr/>
          </p:nvSpPr>
          <p:spPr>
            <a:xfrm>
              <a:off x="7753229" y="684376"/>
              <a:ext cx="1159292" cy="369332"/>
            </a:xfrm>
            <a:prstGeom prst="rect">
              <a:avLst/>
            </a:prstGeom>
            <a:noFill/>
          </p:spPr>
          <p:txBody>
            <a:bodyPr wrap="none" rtlCol="0">
              <a:spAutoFit/>
            </a:bodyPr>
            <a:lstStyle/>
            <a:p>
              <a:pPr algn="ctr"/>
              <a:r>
                <a:rPr lang="zh-CN" altLang="en-US" b="1" spc="100" dirty="0">
                  <a:solidFill>
                    <a:srgbClr val="15548D"/>
                  </a:solidFill>
                </a:rPr>
                <a:t>结果分析</a:t>
              </a:r>
            </a:p>
          </p:txBody>
        </p:sp>
        <p:pic>
          <p:nvPicPr>
            <p:cNvPr id="42" name="Picture 41" descr="华中科技大学.png"/>
            <p:cNvPicPr>
              <a:picLocks noChangeAspect="1"/>
            </p:cNvPicPr>
            <p:nvPr/>
          </p:nvPicPr>
          <p:blipFill>
            <a:blip r:embed="rId5"/>
            <a:stretch>
              <a:fillRect/>
            </a:stretch>
          </p:blipFill>
          <p:spPr>
            <a:xfrm>
              <a:off x="9790290" y="631277"/>
              <a:ext cx="2011854" cy="441888"/>
            </a:xfrm>
            <a:prstGeom prst="rect">
              <a:avLst/>
            </a:prstGeom>
          </p:spPr>
        </p:pic>
        <p:cxnSp>
          <p:nvCxnSpPr>
            <p:cNvPr id="28" name="淘宝-想搞设计PPT(倒卖必究)-28">
              <a:extLst>
                <a:ext uri="{FF2B5EF4-FFF2-40B4-BE49-F238E27FC236}">
                  <a16:creationId xmlns:a16="http://schemas.microsoft.com/office/drawing/2014/main" id="{21A40E49-7504-AEAC-A6A1-A34303F8A09D}"/>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9" name="淘宝-想搞设计PPT(倒卖必究)-29">
              <a:extLst>
                <a:ext uri="{FF2B5EF4-FFF2-40B4-BE49-F238E27FC236}">
                  <a16:creationId xmlns:a16="http://schemas.microsoft.com/office/drawing/2014/main" id="{C3F91592-FE66-BC78-B0A9-F0B720DDDA90}"/>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1345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淘宝-想搞设计PPT(倒卖必究)-7">
            <a:extLst>
              <a:ext uri="{FF2B5EF4-FFF2-40B4-BE49-F238E27FC236}">
                <a16:creationId xmlns:a16="http://schemas.microsoft.com/office/drawing/2014/main" id="{0A23069D-6C5E-A311-A22B-E9369C0C7DBC}"/>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sp>
        <p:nvSpPr>
          <p:cNvPr id="6" name="淘宝-想搞设计PPT(倒卖必究)-6">
            <a:extLst>
              <a:ext uri="{FF2B5EF4-FFF2-40B4-BE49-F238E27FC236}">
                <a16:creationId xmlns:a16="http://schemas.microsoft.com/office/drawing/2014/main" id="{83A019C6-11A6-D58C-367D-50568207FF9D}"/>
              </a:ext>
            </a:extLst>
          </p:cNvPr>
          <p:cNvSpPr>
            <a:spLocks noGrp="1"/>
          </p:cNvSpPr>
          <p:nvPr>
            <p:ph idx="4294967295"/>
          </p:nvPr>
        </p:nvSpPr>
        <p:spPr>
          <a:xfrm>
            <a:off x="838200" y="1825625"/>
            <a:ext cx="10515600" cy="4351338"/>
          </a:xfrm>
        </p:spPr>
        <p:txBody>
          <a:bodyPr/>
          <a:lstStyle/>
          <a:p>
            <a:pPr lvl="0"/>
            <a:r>
              <a:rPr lang="zh-CN" altLang="en-US">
                <a:solidFill/>
              </a:rPr>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淘宝-想搞设计PPT(倒卖必究)-5">
            <a:extLst>
              <a:ext uri="{FF2B5EF4-FFF2-40B4-BE49-F238E27FC236}">
                <a16:creationId xmlns:a16="http://schemas.microsoft.com/office/drawing/2014/main" id="{07825CBF-7740-B226-E28C-88561B7B009C}"/>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4" name="淘宝-想搞设计PPT(倒卖必究)-4">
            <a:extLst>
              <a:ext uri="{FF2B5EF4-FFF2-40B4-BE49-F238E27FC236}">
                <a16:creationId xmlns:a16="http://schemas.microsoft.com/office/drawing/2014/main" id="{54AAE1A4-011B-E327-5650-E16609B81770}"/>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3" name="淘宝-想搞设计PPT(倒卖必究)-3">
            <a:extLst>
              <a:ext uri="{FF2B5EF4-FFF2-40B4-BE49-F238E27FC236}">
                <a16:creationId xmlns:a16="http://schemas.microsoft.com/office/drawing/2014/main" id="{9D2577F6-7916-0CF2-6680-571D9738F8DE}"/>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17</a:t>
            </a:fld>
            <a:endParaRPr lang="zh-CN" altLang="en-US"/>
          </a:p>
        </p:txBody>
      </p:sp>
      <p:sp>
        <p:nvSpPr>
          <p:cNvPr id="2" name="淘宝-想搞设计PPT(倒卖必究)-2">
            <a:extLst>
              <a:ext uri="{FF2B5EF4-FFF2-40B4-BE49-F238E27FC236}">
                <a16:creationId xmlns:a16="http://schemas.microsoft.com/office/drawing/2014/main" id="{6FE2E2E4-B9E7-41C0-B8B6-752841BB663D}"/>
              </a:ext>
            </a:extLst>
          </p:cNvPr>
          <p:cNvSpPr/>
          <p:nvPr/>
        </p:nvSpPr>
        <p:spPr>
          <a:xfrm>
            <a:off x="239184" y="186059"/>
            <a:ext cx="11713631" cy="6485882"/>
          </a:xfrm>
          <a:prstGeom prst="roundRect">
            <a:avLst>
              <a:gd name="adj" fmla="val 206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淘宝-想搞设计PPT(倒卖必究)-11" descr="原子">
            <a:extLst>
              <a:ext uri="{FF2B5EF4-FFF2-40B4-BE49-F238E27FC236}">
                <a16:creationId xmlns:a16="http://schemas.microsoft.com/office/drawing/2014/main" id="{09C076F3-D42C-41F2-8F9C-C209930095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91665" y="305549"/>
            <a:ext cx="338532" cy="338532"/>
          </a:xfrm>
          <a:prstGeom prst="rect">
            <a:avLst/>
          </a:prstGeom>
        </p:spPr>
      </p:pic>
      <p:grpSp>
        <p:nvGrpSpPr>
          <p:cNvPr id="8" name="组合 7">
            <a:extLst>
              <a:ext uri="{FF2B5EF4-FFF2-40B4-BE49-F238E27FC236}">
                <a16:creationId xmlns:a16="http://schemas.microsoft.com/office/drawing/2014/main" id="{B26A7AB8-67F8-B05E-E48C-FFB39D1F2D20}"/>
              </a:ext>
            </a:extLst>
          </p:cNvPr>
          <p:cNvGrpSpPr/>
          <p:nvPr/>
        </p:nvGrpSpPr>
        <p:grpSpPr>
          <a:xfrm>
            <a:off x="11615435" y="4468303"/>
            <a:ext cx="451413" cy="2030492"/>
            <a:chOff x="11615435" y="4468303"/>
            <a:chExt cx="451413" cy="2030492"/>
          </a:xfrm>
        </p:grpSpPr>
        <p:sp>
          <p:nvSpPr>
            <p:cNvPr id="13" name="淘宝-想搞设计PPT(倒卖必究)-13">
              <a:extLst>
                <a:ext uri="{FF2B5EF4-FFF2-40B4-BE49-F238E27FC236}">
                  <a16:creationId xmlns:a16="http://schemas.microsoft.com/office/drawing/2014/main" id="{5EBBEC95-BC41-4D90-997D-311DE8F49817}"/>
                </a:ext>
              </a:extLst>
            </p:cNvPr>
            <p:cNvSpPr/>
            <p:nvPr/>
          </p:nvSpPr>
          <p:spPr>
            <a:xfrm>
              <a:off x="11681025" y="5050011"/>
              <a:ext cx="173621" cy="208344"/>
            </a:xfrm>
            <a:prstGeom prst="round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淘宝-想搞设计PPT(倒卖必究)-14">
              <a:extLst>
                <a:ext uri="{FF2B5EF4-FFF2-40B4-BE49-F238E27FC236}">
                  <a16:creationId xmlns:a16="http://schemas.microsoft.com/office/drawing/2014/main" id="{A595203F-E905-4A69-A592-10614A0E62FD}"/>
                </a:ext>
              </a:extLst>
            </p:cNvPr>
            <p:cNvSpPr txBox="1"/>
            <p:nvPr/>
          </p:nvSpPr>
          <p:spPr>
            <a:xfrm>
              <a:off x="11615435" y="4468303"/>
              <a:ext cx="451413" cy="2030492"/>
            </a:xfrm>
            <a:prstGeom prst="rect">
              <a:avLst/>
            </a:prstGeom>
            <a:noFill/>
          </p:spPr>
          <p:txBody>
            <a:bodyPr wrap="square" rtlCol="0">
              <a:spAutoFit/>
            </a:bodyPr>
            <a:lstStyle/>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01
02
03
04
05
06</a:t>
              </a: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a:p>
              <a:pPr>
                <a:lnSpc>
                  <a:spcPct val="200000"/>
                </a:lnSpc>
              </a:pPr>
              <a:endParaRPr lang="en-US" altLang="zh-CN" sz="800" dirty="0">
                <a:solidFill>
                  <a:srgbClr val="211D71"/>
                </a:solidFill>
                <a:latin typeface="优设好身体" panose="00020600040101010101" pitchFamily="18" charset="-122"/>
                <a:ea typeface="优设好身体" panose="00020600040101010101" pitchFamily="18" charset="-122"/>
              </a:endParaRPr>
            </a:p>
            <a:p>
              <a:pPr>
                <a:lnSpc>
                  <a:spcPct val="200000"/>
                </a:lnSpc>
              </a:pPr>
              <a:endParaRPr lang="en-US" altLang="zh-CN" sz="800" dirty="0">
                <a:solidFill>
                  <a:srgbClr val="211D71"/>
                </a:solidFill>
                <a:latin typeface="优设好身体" panose="00020600040101010101" pitchFamily="18" charset="-122"/>
                <a:ea typeface="优设好身体" panose="00020600040101010101" pitchFamily="18" charset="-122"/>
              </a:endParaRP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a:p>
              <a:pPr>
                <a:lnSpc>
                  <a:spcPct val="200000"/>
                </a:lnSpc>
              </a:pPr>
              <a:r>
                <a:rPr lang="en-US" altLang="zh-CN" sz="800" dirty="0">
                  <a:solidFill>
                    <a:srgbClr val="15548D"/>
                  </a:solidFill>
                  <a:latin typeface="优设好身体" panose="00020600040101010101" pitchFamily="18" charset="-122"/>
                  <a:ea typeface="优设好身体" panose="00020600040101010101" pitchFamily="18" charset="-122"/>
                </a:rPr>
                <a:t/>
              </a:r>
            </a:p>
          </p:txBody>
        </p:sp>
        <p:cxnSp>
          <p:nvCxnSpPr>
            <p:cNvPr id="15" name="淘宝-想搞设计PPT(倒卖必究)-15">
              <a:extLst>
                <a:ext uri="{FF2B5EF4-FFF2-40B4-BE49-F238E27FC236}">
                  <a16:creationId xmlns:a16="http://schemas.microsoft.com/office/drawing/2014/main" id="{4452AB55-9C25-4D81-9475-B49579669AD8}"/>
                </a:ext>
              </a:extLst>
            </p:cNvPr>
            <p:cNvCxnSpPr/>
            <p:nvPr/>
          </p:nvCxnSpPr>
          <p:spPr>
            <a:xfrm>
              <a:off x="11758504" y="5272746"/>
              <a:ext cx="0" cy="46800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grpSp>
      <p:sp>
        <p:nvSpPr>
          <p:cNvPr id="18" name="淘宝-想搞设计PPT(倒卖必究)-18">
            <a:extLst>
              <a:ext uri="{FF2B5EF4-FFF2-40B4-BE49-F238E27FC236}">
                <a16:creationId xmlns:a16="http://schemas.microsoft.com/office/drawing/2014/main" id="{DCCE35CD-81E4-49BB-8F8C-5434E5DA9317}"/>
              </a:ext>
            </a:extLst>
          </p:cNvPr>
          <p:cNvSpPr/>
          <p:nvPr/>
        </p:nvSpPr>
        <p:spPr>
          <a:xfrm>
            <a:off x="1052623" y="4327408"/>
            <a:ext cx="9795774" cy="2053018"/>
          </a:xfrm>
          <a:prstGeom prst="roundRect">
            <a:avLst>
              <a:gd name="adj" fmla="val 4403"/>
            </a:avLst>
          </a:prstGeom>
          <a:solidFill>
            <a:srgbClr val="15548D">
              <a:alpha val="89000"/>
            </a:srgbClr>
          </a:solidFill>
          <a:ln>
            <a:no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6000" tIns="0" rIns="576000" bIns="0" numCol="1" spcCol="0" rtlCol="0" fromWordArt="0" anchor="ctr" anchorCtr="0" forceAA="0" compatLnSpc="1">
            <a:prstTxWarp prst="textNoShape">
              <a:avLst/>
            </a:prstTxWarp>
            <a:noAutofit/>
          </a:bodyPr>
          <a:lstStyle/>
          <a:p>
            <a:pPr algn="just">
              <a:lnSpc>
                <a:spcPct val="120000"/>
              </a:lnSpc>
            </a:pPr>
            <a:endParaRPr lang="zh-CN" altLang="en-US" spc="120" dirty="0">
              <a:solidFill>
                <a:srgbClr val="211D71"/>
              </a:solidFill>
              <a:latin typeface="思源黑体 CN Normal" panose="020B0400000000000000" pitchFamily="34" charset="-122"/>
              <a:ea typeface="思源黑体 CN Normal" panose="020B0400000000000000" pitchFamily="34" charset="-122"/>
              <a:cs typeface="+mn-ea"/>
              <a:sym typeface="+mn-lt"/>
            </a:endParaRPr>
          </a:p>
        </p:txBody>
      </p:sp>
      <p:graphicFrame>
        <p:nvGraphicFramePr>
          <p:cNvPr id="19" name="淘宝-想搞设计PPT(倒卖必究)-19">
            <a:extLst>
              <a:ext uri="{FF2B5EF4-FFF2-40B4-BE49-F238E27FC236}">
                <a16:creationId xmlns:a16="http://schemas.microsoft.com/office/drawing/2014/main" id="{A7088BB1-F9EE-48DE-B11D-6A72E854D2C3}"/>
              </a:ext>
            </a:extLst>
          </p:cNvPr>
          <p:cNvGraphicFramePr/>
          <p:nvPr>
            <p:extLst>
              <p:ext uri="{D42A27DB-BD31-4B8C-83A1-F6EECF244321}">
                <p14:modId xmlns:p14="http://schemas.microsoft.com/office/powerpoint/2010/main" val="2477431437"/>
              </p:ext>
            </p:extLst>
          </p:nvPr>
        </p:nvGraphicFramePr>
        <p:xfrm>
          <a:off x="709541" y="1736961"/>
          <a:ext cx="3362960" cy="22419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淘宝-想搞设计PPT(倒卖必究)-20">
            <a:extLst>
              <a:ext uri="{FF2B5EF4-FFF2-40B4-BE49-F238E27FC236}">
                <a16:creationId xmlns:a16="http://schemas.microsoft.com/office/drawing/2014/main" id="{753C8A25-7F79-46D3-BBCC-F058B3598D80}"/>
              </a:ext>
            </a:extLst>
          </p:cNvPr>
          <p:cNvGraphicFramePr/>
          <p:nvPr>
            <p:extLst>
              <p:ext uri="{D42A27DB-BD31-4B8C-83A1-F6EECF244321}">
                <p14:modId xmlns:p14="http://schemas.microsoft.com/office/powerpoint/2010/main" val="3532897797"/>
              </p:ext>
            </p:extLst>
          </p:nvPr>
        </p:nvGraphicFramePr>
        <p:xfrm>
          <a:off x="3641449" y="1528841"/>
          <a:ext cx="4504772" cy="258670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淘宝-想搞设计PPT(倒卖必究)-21">
            <a:extLst>
              <a:ext uri="{FF2B5EF4-FFF2-40B4-BE49-F238E27FC236}">
                <a16:creationId xmlns:a16="http://schemas.microsoft.com/office/drawing/2014/main" id="{4F6FD64C-E0E2-4E15-9C1F-CB9ECCDFAC8C}"/>
              </a:ext>
            </a:extLst>
          </p:cNvPr>
          <p:cNvGraphicFramePr/>
          <p:nvPr>
            <p:extLst>
              <p:ext uri="{D42A27DB-BD31-4B8C-83A1-F6EECF244321}">
                <p14:modId xmlns:p14="http://schemas.microsoft.com/office/powerpoint/2010/main" val="3427300171"/>
              </p:ext>
            </p:extLst>
          </p:nvPr>
        </p:nvGraphicFramePr>
        <p:xfrm>
          <a:off x="7132963" y="1587196"/>
          <a:ext cx="3661593" cy="2503330"/>
        </p:xfrm>
        <a:graphic>
          <a:graphicData uri="http://schemas.openxmlformats.org/drawingml/2006/chart">
            <c:chart xmlns:c="http://schemas.openxmlformats.org/drawingml/2006/chart" xmlns:r="http://schemas.openxmlformats.org/officeDocument/2006/relationships" r:id="rId6"/>
          </a:graphicData>
        </a:graphic>
      </p:graphicFrame>
      <p:sp>
        <p:nvSpPr>
          <p:cNvPr id="22" name="淘宝-想搞设计PPT(倒卖必究)-22">
            <a:extLst>
              <a:ext uri="{FF2B5EF4-FFF2-40B4-BE49-F238E27FC236}">
                <a16:creationId xmlns:a16="http://schemas.microsoft.com/office/drawing/2014/main" id="{73D5AF22-1201-42B4-94F8-16F7FC04285C}"/>
              </a:ext>
            </a:extLst>
          </p:cNvPr>
          <p:cNvSpPr txBox="1"/>
          <p:nvPr/>
        </p:nvSpPr>
        <p:spPr>
          <a:xfrm>
            <a:off x="2195570" y="2367658"/>
            <a:ext cx="748923" cy="435889"/>
          </a:xfrm>
          <a:prstGeom prst="rect">
            <a:avLst/>
          </a:prstGeom>
          <a:noFill/>
        </p:spPr>
        <p:txBody>
          <a:bodyPr wrap="none" rtlCol="0">
            <a:spAutoFit/>
          </a:bodyPr>
          <a:lstStyle/>
          <a:p>
            <a:pPr algn="ctr">
              <a:lnSpc>
                <a:spcPct val="120000"/>
              </a:lnSpc>
            </a:pPr>
            <a:r>
              <a:rPr lang="en-US" altLang="zh-CN" sz="2000" b="1" dirty="0">
                <a:solidFill>
                  <a:schemeClr val="tx1">
                    <a:lumMod val="85000"/>
                    <a:lumOff val="15000"/>
                  </a:schemeClr>
                </a:solidFill>
                <a:latin typeface="思源黑体 CN Heavy" panose="020B0A00000000000000" pitchFamily="34" charset="-122"/>
                <a:ea typeface="思源黑体 CN Heavy" panose="020B0A00000000000000" pitchFamily="34" charset="-122"/>
              </a:rPr>
              <a:t>66%</a:t>
            </a:r>
            <a:endParaRPr lang="zh-CN" altLang="en-US" sz="2000" b="1"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23" name="淘宝-想搞设计PPT(倒卖必究)-23">
            <a:extLst>
              <a:ext uri="{FF2B5EF4-FFF2-40B4-BE49-F238E27FC236}">
                <a16:creationId xmlns:a16="http://schemas.microsoft.com/office/drawing/2014/main" id="{0367CF7C-43A6-41C5-ACA2-BF3567A28D6D}"/>
              </a:ext>
            </a:extLst>
          </p:cNvPr>
          <p:cNvSpPr txBox="1"/>
          <p:nvPr/>
        </p:nvSpPr>
        <p:spPr>
          <a:xfrm>
            <a:off x="5441514" y="2383700"/>
            <a:ext cx="748923" cy="435889"/>
          </a:xfrm>
          <a:prstGeom prst="rect">
            <a:avLst/>
          </a:prstGeom>
          <a:noFill/>
        </p:spPr>
        <p:txBody>
          <a:bodyPr wrap="none" rtlCol="0">
            <a:spAutoFit/>
          </a:bodyPr>
          <a:lstStyle>
            <a:defPPr>
              <a:defRPr lang="zh-CN"/>
            </a:defPPr>
            <a:lvl1pPr algn="ctr">
              <a:lnSpc>
                <a:spcPct val="120000"/>
              </a:lnSpc>
              <a:defRPr sz="2000" b="1">
                <a:solidFill>
                  <a:srgbClr val="B4B4B6"/>
                </a:solidFill>
                <a:latin typeface="思源黑体 CN Heavy" panose="020B0A00000000000000" pitchFamily="34" charset="-122"/>
                <a:ea typeface="思源黑体 CN Heavy" panose="020B0A00000000000000" pitchFamily="34" charset="-122"/>
              </a:defRPr>
            </a:lvl1pPr>
          </a:lstStyle>
          <a:p>
            <a:r>
              <a:rPr lang="en-US" altLang="zh-CN" dirty="0">
                <a:solidFill>
                  <a:schemeClr val="tx1">
                    <a:lumMod val="85000"/>
                    <a:lumOff val="15000"/>
                  </a:schemeClr>
                </a:solidFill>
              </a:rPr>
              <a:t>27%</a:t>
            </a:r>
            <a:endParaRPr lang="zh-CN" altLang="en-US" dirty="0">
              <a:solidFill>
                <a:schemeClr val="tx1">
                  <a:lumMod val="85000"/>
                  <a:lumOff val="15000"/>
                </a:schemeClr>
              </a:solidFill>
            </a:endParaRPr>
          </a:p>
        </p:txBody>
      </p:sp>
      <p:sp>
        <p:nvSpPr>
          <p:cNvPr id="24" name="淘宝-想搞设计PPT(倒卖必究)-24">
            <a:extLst>
              <a:ext uri="{FF2B5EF4-FFF2-40B4-BE49-F238E27FC236}">
                <a16:creationId xmlns:a16="http://schemas.microsoft.com/office/drawing/2014/main" id="{303B9E7B-06F1-4013-AB7C-AA510AF57A96}"/>
              </a:ext>
            </a:extLst>
          </p:cNvPr>
          <p:cNvSpPr txBox="1"/>
          <p:nvPr/>
        </p:nvSpPr>
        <p:spPr>
          <a:xfrm>
            <a:off x="8687458" y="2367658"/>
            <a:ext cx="748923" cy="435889"/>
          </a:xfrm>
          <a:prstGeom prst="rect">
            <a:avLst/>
          </a:prstGeom>
          <a:noFill/>
        </p:spPr>
        <p:txBody>
          <a:bodyPr wrap="none" rtlCol="0">
            <a:spAutoFit/>
          </a:bodyPr>
          <a:lstStyle>
            <a:defPPr>
              <a:defRPr lang="zh-CN"/>
            </a:defPPr>
            <a:lvl1pPr algn="ctr">
              <a:lnSpc>
                <a:spcPct val="120000"/>
              </a:lnSpc>
              <a:defRPr sz="2000" b="1">
                <a:solidFill>
                  <a:srgbClr val="B4B4B6"/>
                </a:solidFill>
                <a:latin typeface="思源黑体 CN Heavy" panose="020B0A00000000000000" pitchFamily="34" charset="-122"/>
                <a:ea typeface="思源黑体 CN Heavy" panose="020B0A00000000000000" pitchFamily="34" charset="-122"/>
              </a:defRPr>
            </a:lvl1pPr>
          </a:lstStyle>
          <a:p>
            <a:r>
              <a:rPr lang="en-US" altLang="zh-CN" dirty="0">
                <a:solidFill>
                  <a:schemeClr val="tx1">
                    <a:lumMod val="85000"/>
                    <a:lumOff val="15000"/>
                  </a:schemeClr>
                </a:solidFill>
              </a:rPr>
              <a:t>82%</a:t>
            </a:r>
            <a:endParaRPr lang="zh-CN" altLang="en-US" dirty="0">
              <a:solidFill>
                <a:schemeClr val="tx1">
                  <a:lumMod val="85000"/>
                  <a:lumOff val="15000"/>
                </a:schemeClr>
              </a:solidFill>
            </a:endParaRPr>
          </a:p>
        </p:txBody>
      </p:sp>
      <p:sp>
        <p:nvSpPr>
          <p:cNvPr id="25" name="淘宝-想搞设计PPT(倒卖必究)-25">
            <a:extLst>
              <a:ext uri="{FF2B5EF4-FFF2-40B4-BE49-F238E27FC236}">
                <a16:creationId xmlns:a16="http://schemas.microsoft.com/office/drawing/2014/main" id="{35D50100-8FE1-4DFA-B143-9A51CE6F885A}"/>
              </a:ext>
            </a:extLst>
          </p:cNvPr>
          <p:cNvSpPr/>
          <p:nvPr/>
        </p:nvSpPr>
        <p:spPr>
          <a:xfrm>
            <a:off x="1343604" y="4606752"/>
            <a:ext cx="9046881" cy="958596"/>
          </a:xfrm>
          <a:prstGeom prst="rect">
            <a:avLst/>
          </a:prstGeom>
        </p:spPr>
        <p:txBody>
          <a:bodyPr wrap="square">
            <a:spAutoFit/>
          </a:bodyPr>
          <a:lstStyle/>
          <a:p>
            <a:pPr algn="just">
              <a:lnSpc>
                <a:spcPct val="120000"/>
              </a:lnSpc>
            </a:pPr>
            <a:r>
              <a:rPr lang="zh-CN" altLang="en-US"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数据分析只是对某个数值作出统计显著性的判断</a:t>
            </a:r>
            <a:r>
              <a:rPr lang="en-US" altLang="zh-CN"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a:t>
            </a:r>
            <a:r>
              <a:rPr lang="zh-CN" altLang="en-US"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这个数值和相应的判断</a:t>
            </a:r>
            <a:r>
              <a:rPr lang="en-US" altLang="zh-CN"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a:t>
            </a:r>
            <a:r>
              <a:rPr lang="zh-CN" altLang="en-US"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到底具有什么意义</a:t>
            </a:r>
            <a:r>
              <a:rPr lang="en-US" altLang="zh-CN"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a:t>
            </a:r>
            <a:r>
              <a:rPr lang="zh-CN" altLang="en-US"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研究者须给出解释。在解释过程中</a:t>
            </a:r>
            <a:r>
              <a:rPr lang="en-US" altLang="zh-CN"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a:t>
            </a:r>
            <a:r>
              <a:rPr lang="zh-CN" altLang="en-US"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要选择适当的参照点</a:t>
            </a:r>
            <a:r>
              <a:rPr lang="en-US" altLang="zh-CN"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a:t>
            </a:r>
            <a:r>
              <a:rPr lang="zh-CN" altLang="en-US"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比如前人对该问题所持的观点或做法</a:t>
            </a:r>
            <a:r>
              <a:rPr lang="en-US" altLang="zh-CN"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a:t>
            </a:r>
            <a:r>
              <a:rPr lang="zh-CN" altLang="en-US"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或同类研究得出的结论</a:t>
            </a:r>
            <a:r>
              <a:rPr lang="en-US" altLang="zh-CN"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a:t>
            </a:r>
            <a:r>
              <a:rPr lang="zh-CN" altLang="en-US" sz="1600" spc="120" dirty="0">
                <a:solidFill>
                  <a:srgbClr val="F3F3F3"/>
                </a:solidFill>
                <a:latin typeface="思源黑体 CN Normal" panose="020B0400000000000000" pitchFamily="34" charset="-122"/>
                <a:ea typeface="思源黑体 CN Normal" panose="020B0400000000000000" pitchFamily="34" charset="-122"/>
                <a:cs typeface="+mn-ea"/>
                <a:sym typeface="+mn-lt"/>
              </a:rPr>
              <a:t>用它们来衬托自已论文结论部分所得出论点的新意和实际意义。</a:t>
            </a:r>
          </a:p>
        </p:txBody>
      </p:sp>
      <p:sp>
        <p:nvSpPr>
          <p:cNvPr id="26" name="淘宝-想搞设计PPT(倒卖必究)-26">
            <a:extLst>
              <a:ext uri="{FF2B5EF4-FFF2-40B4-BE49-F238E27FC236}">
                <a16:creationId xmlns:a16="http://schemas.microsoft.com/office/drawing/2014/main" id="{1EA55860-1688-4CA8-A67F-6AE0E1D329BE}"/>
              </a:ext>
            </a:extLst>
          </p:cNvPr>
          <p:cNvSpPr txBox="1"/>
          <p:nvPr/>
        </p:nvSpPr>
        <p:spPr>
          <a:xfrm>
            <a:off x="1343603" y="5666621"/>
            <a:ext cx="9182630" cy="738664"/>
          </a:xfrm>
          <a:prstGeom prst="rect">
            <a:avLst/>
          </a:prstGeom>
          <a:noFill/>
        </p:spPr>
        <p:txBody>
          <a:bodyPr wrap="square" rtlCol="0">
            <a:spAutoFit/>
          </a:bodyPr>
          <a:lstStyle/>
          <a:p>
            <a:r>
              <a:rPr lang="en-US" altLang="zh-CN" sz="1400" dirty="0">
                <a:solidFill>
                  <a:schemeClr val="bg1">
                    <a:alpha val="42000"/>
                  </a:schemeClr>
                </a:solidFill>
                <a:latin typeface="思源黑体 CN Light" panose="020B0300000000000000" pitchFamily="34" charset="-122"/>
                <a:ea typeface="思源黑体 CN Light" panose="020B0300000000000000" pitchFamily="34" charset="-122"/>
              </a:rPr>
              <a:t>Generally, this part of the paper will briefly list the analysis results or findings with charts, and compare the gap between the analysis results and the expected results around the main arguments and operational arguments.</a:t>
            </a:r>
          </a:p>
        </p:txBody>
      </p:sp>
      <p:grpSp>
        <p:nvGrpSpPr>
          <p:cNvPr id="10" name="组合 9">
            <a:extLst>
              <a:ext uri="{FF2B5EF4-FFF2-40B4-BE49-F238E27FC236}">
                <a16:creationId xmlns:a16="http://schemas.microsoft.com/office/drawing/2014/main" id="{104C7835-DF02-848D-993A-60F4CE5E0E81}"/>
              </a:ext>
            </a:extLst>
          </p:cNvPr>
          <p:cNvGrpSpPr/>
          <p:nvPr/>
        </p:nvGrpSpPr>
        <p:grpSpPr>
          <a:xfrm>
            <a:off x="0" y="-44583"/>
            <a:ext cx="12192000" cy="792000"/>
            <a:chOff x="0" y="473042"/>
            <a:chExt cx="12192000" cy="792000"/>
          </a:xfrm>
        </p:grpSpPr>
        <p:sp>
          <p:nvSpPr>
            <p:cNvPr id="27" name="淘宝-想搞设计PPT(倒卖必究)-27">
              <a:extLst>
                <a:ext uri="{FF2B5EF4-FFF2-40B4-BE49-F238E27FC236}">
                  <a16:creationId xmlns:a16="http://schemas.microsoft.com/office/drawing/2014/main" id="{1932499B-F92C-111D-C07C-8819C525512A}"/>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28" name="淘宝-想搞设计PPT(倒卖必究)-28">
              <a:extLst>
                <a:ext uri="{FF2B5EF4-FFF2-40B4-BE49-F238E27FC236}">
                  <a16:creationId xmlns:a16="http://schemas.microsoft.com/office/drawing/2014/main" id="{6E00C0A6-5A8E-0C33-8747-8251E17C322E}"/>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9" name="淘宝-想搞设计PPT(倒卖必究)-29">
              <a:extLst>
                <a:ext uri="{FF2B5EF4-FFF2-40B4-BE49-F238E27FC236}">
                  <a16:creationId xmlns:a16="http://schemas.microsoft.com/office/drawing/2014/main" id="{7FD33181-DBFF-AD5D-8106-A18FA131C438}"/>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绪论背景</a:t>
              </a:r>
            </a:p>
          </p:txBody>
        </p:sp>
        <p:sp>
          <p:nvSpPr>
            <p:cNvPr id="30" name="淘宝-想搞设计PPT(倒卖必究)-30">
              <a:extLst>
                <a:ext uri="{FF2B5EF4-FFF2-40B4-BE49-F238E27FC236}">
                  <a16:creationId xmlns:a16="http://schemas.microsoft.com/office/drawing/2014/main" id="{5391E073-6396-3432-C2D0-756753B8D31E}"/>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研究内容</a:t>
              </a:r>
            </a:p>
          </p:txBody>
        </p:sp>
        <p:cxnSp>
          <p:nvCxnSpPr>
            <p:cNvPr id="31" name="淘宝-想搞设计PPT(倒卖必究)-31">
              <a:extLst>
                <a:ext uri="{FF2B5EF4-FFF2-40B4-BE49-F238E27FC236}">
                  <a16:creationId xmlns:a16="http://schemas.microsoft.com/office/drawing/2014/main" id="{8298093F-2446-92FD-CC9E-6D4EA9EFC7B9}"/>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2" name="淘宝-想搞设计PPT(倒卖必究)-32">
              <a:extLst>
                <a:ext uri="{FF2B5EF4-FFF2-40B4-BE49-F238E27FC236}">
                  <a16:creationId xmlns:a16="http://schemas.microsoft.com/office/drawing/2014/main" id="{9C5AE73E-D07F-CD1A-310B-4E1E52C9814C}"/>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33" name="淘宝-想搞设计PPT(倒卖必究)-33">
              <a:extLst>
                <a:ext uri="{FF2B5EF4-FFF2-40B4-BE49-F238E27FC236}">
                  <a16:creationId xmlns:a16="http://schemas.microsoft.com/office/drawing/2014/main" id="{B2466522-BC0F-C55B-0275-4C5AB84FB1F4}"/>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4" name="淘宝-想搞设计PPT(倒卖必究)-34">
              <a:extLst>
                <a:ext uri="{FF2B5EF4-FFF2-40B4-BE49-F238E27FC236}">
                  <a16:creationId xmlns:a16="http://schemas.microsoft.com/office/drawing/2014/main" id="{3E7DA5A8-F431-3BA7-95C2-2AE767ACFC39}"/>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研究过程</a:t>
              </a:r>
            </a:p>
          </p:txBody>
        </p:sp>
        <p:cxnSp>
          <p:nvCxnSpPr>
            <p:cNvPr id="35" name="淘宝-想搞设计PPT(倒卖必究)-35">
              <a:extLst>
                <a:ext uri="{FF2B5EF4-FFF2-40B4-BE49-F238E27FC236}">
                  <a16:creationId xmlns:a16="http://schemas.microsoft.com/office/drawing/2014/main" id="{2558273E-C275-6C67-D079-C0D62F31810B}"/>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淘宝-想搞设计PPT(倒卖必究)-36">
              <a:extLst>
                <a:ext uri="{FF2B5EF4-FFF2-40B4-BE49-F238E27FC236}">
                  <a16:creationId xmlns:a16="http://schemas.microsoft.com/office/drawing/2014/main" id="{92AB8488-F2D7-3DFF-AAB7-34AC7266CEDB}"/>
                </a:ext>
              </a:extLst>
            </p:cNvPr>
            <p:cNvSpPr txBox="1"/>
            <p:nvPr/>
          </p:nvSpPr>
          <p:spPr>
            <a:xfrm>
              <a:off x="7753229" y="684376"/>
              <a:ext cx="1159292" cy="369332"/>
            </a:xfrm>
            <a:prstGeom prst="rect">
              <a:avLst/>
            </a:prstGeom>
            <a:noFill/>
          </p:spPr>
          <p:txBody>
            <a:bodyPr wrap="none" rtlCol="0">
              <a:spAutoFit/>
            </a:bodyPr>
            <a:lstStyle/>
            <a:p>
              <a:pPr algn="ctr"/>
              <a:r>
                <a:rPr lang="zh-CN" altLang="en-US" b="1" spc="100" dirty="0">
                  <a:solidFill>
                    <a:srgbClr val="15548D"/>
                  </a:solidFill>
                </a:rPr>
                <a:t>结果分析</a:t>
              </a:r>
            </a:p>
          </p:txBody>
        </p:sp>
        <p:pic>
          <p:nvPicPr>
            <p:cNvPr id="40" name="Picture 39" descr="华中科技大学.png"/>
            <p:cNvPicPr>
              <a:picLocks noChangeAspect="1"/>
            </p:cNvPicPr>
            <p:nvPr/>
          </p:nvPicPr>
          <p:blipFill>
            <a:blip r:embed="rId8"/>
            <a:stretch>
              <a:fillRect/>
            </a:stretch>
          </p:blipFill>
          <p:spPr>
            <a:xfrm>
              <a:off x="9790290" y="631277"/>
              <a:ext cx="2011854" cy="441888"/>
            </a:xfrm>
            <a:prstGeom prst="rect">
              <a:avLst/>
            </a:prstGeom>
          </p:spPr>
        </p:pic>
        <p:cxnSp>
          <p:nvCxnSpPr>
            <p:cNvPr id="38" name="淘宝-想搞设计PPT(倒卖必究)-38">
              <a:extLst>
                <a:ext uri="{FF2B5EF4-FFF2-40B4-BE49-F238E27FC236}">
                  <a16:creationId xmlns:a16="http://schemas.microsoft.com/office/drawing/2014/main" id="{4D5CBB84-833D-EC0E-90C2-5934000565ED}"/>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9" name="淘宝-想搞设计PPT(倒卖必究)-39">
              <a:extLst>
                <a:ext uri="{FF2B5EF4-FFF2-40B4-BE49-F238E27FC236}">
                  <a16:creationId xmlns:a16="http://schemas.microsoft.com/office/drawing/2014/main" id="{F4736001-280D-314F-9A8B-D33D1D7D0247}"/>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2695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297A-8AB0-2122-36F4-966ECA3AD45C}"/>
            </a:ext>
          </a:extLst>
        </p:cNvPr>
        <p:cNvGrpSpPr/>
        <p:nvPr/>
      </p:nvGrpSpPr>
      <p:grpSpPr>
        <a:xfrm>
          <a:off x="0" y="0"/>
          <a:ext cx="0" cy="0"/>
          <a:chOff x="0" y="0"/>
          <a:chExt cx="0" cy="0"/>
        </a:xfrm>
      </p:grpSpPr>
      <p:sp>
        <p:nvSpPr>
          <p:cNvPr id="16" name="淘宝-想搞设计PPT(倒卖必究)-16">
            <a:extLst>
              <a:ext uri="{FF2B5EF4-FFF2-40B4-BE49-F238E27FC236}">
                <a16:creationId xmlns:a16="http://schemas.microsoft.com/office/drawing/2014/main" id="{A3DCB7B1-76FC-3456-0551-417A4DEDC2E4}"/>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grpSp>
        <p:nvGrpSpPr>
          <p:cNvPr id="29" name="组合 28">
            <a:extLst>
              <a:ext uri="{FF2B5EF4-FFF2-40B4-BE49-F238E27FC236}">
                <a16:creationId xmlns:a16="http://schemas.microsoft.com/office/drawing/2014/main" id="{FBBCFD36-5483-67F1-8924-FBD06CACD7F6}"/>
              </a:ext>
            </a:extLst>
          </p:cNvPr>
          <p:cNvGrpSpPr/>
          <p:nvPr/>
        </p:nvGrpSpPr>
        <p:grpSpPr>
          <a:xfrm>
            <a:off x="-328956" y="-3808752"/>
            <a:ext cx="12849912" cy="11910491"/>
            <a:chOff x="159942" y="-1218368"/>
            <a:chExt cx="12895588" cy="11952828"/>
          </a:xfrm>
        </p:grpSpPr>
        <p:pic>
          <p:nvPicPr>
            <p:cNvPr id="35" name="Picture 34" descr="667452422bad5167e88f6f1d.jpg"/>
            <p:cNvPicPr>
              <a:picLocks noChangeAspect="1"/>
            </p:cNvPicPr>
            <p:nvPr/>
          </p:nvPicPr>
          <p:blipFill>
            <a:blip r:embed="rId4"/>
            <a:stretch>
              <a:fillRect/>
            </a:stretch>
          </p:blipFill>
          <p:spPr>
            <a:xfrm>
              <a:off x="503796" y="1564770"/>
              <a:ext cx="12229811" cy="7643633"/>
            </a:xfrm>
            <a:prstGeom prst="rect">
              <a:avLst/>
            </a:prstGeom>
          </p:spPr>
        </p:pic>
        <p:sp>
          <p:nvSpPr>
            <p:cNvPr id="33" name="淘宝-想搞设计PPT(倒卖必究)-33">
              <a:extLst>
                <a:ext uri="{FF2B5EF4-FFF2-40B4-BE49-F238E27FC236}">
                  <a16:creationId xmlns:a16="http://schemas.microsoft.com/office/drawing/2014/main" id="{55E21FF1-8D57-442A-5D5A-38BBA6F9F1D9}"/>
                </a:ext>
              </a:extLst>
            </p:cNvPr>
            <p:cNvSpPr/>
            <p:nvPr/>
          </p:nvSpPr>
          <p:spPr>
            <a:xfrm>
              <a:off x="159942" y="8609251"/>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a:extLst>
                <a:ext uri="{FF2B5EF4-FFF2-40B4-BE49-F238E27FC236}">
                  <a16:creationId xmlns:a16="http://schemas.microsoft.com/office/drawing/2014/main" id="{F240F145-AFAD-13EE-B30A-9F35A7D9F8A2}"/>
                </a:ext>
              </a:extLst>
            </p:cNvPr>
            <p:cNvSpPr/>
            <p:nvPr/>
          </p:nvSpPr>
          <p:spPr>
            <a:xfrm>
              <a:off x="386276" y="-1218368"/>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淘宝-想搞设计PPT(倒卖必究)-8">
            <a:extLst>
              <a:ext uri="{FF2B5EF4-FFF2-40B4-BE49-F238E27FC236}">
                <a16:creationId xmlns:a16="http://schemas.microsoft.com/office/drawing/2014/main" id="{890D9969-C37D-A881-88C0-A14CB1F817B3}"/>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91E238FC-9BD6-8F9A-C354-DA23AA7CB014}"/>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B88ED906-A99C-2C5E-39E2-CA74B8AD4AB6}"/>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18</a:t>
            </a:fld>
            <a:endParaRPr lang="zh-CN" altLang="en-US"/>
          </a:p>
        </p:txBody>
      </p:sp>
      <p:sp>
        <p:nvSpPr>
          <p:cNvPr id="15" name="淘宝-想搞设计PPT(倒卖必究)-15">
            <a:extLst>
              <a:ext uri="{FF2B5EF4-FFF2-40B4-BE49-F238E27FC236}">
                <a16:creationId xmlns:a16="http://schemas.microsoft.com/office/drawing/2014/main" id="{401646B0-D11C-30D2-57FF-34AA37605B19}"/>
              </a:ext>
            </a:extLst>
          </p:cNvPr>
          <p:cNvSpPr/>
          <p:nvPr/>
        </p:nvSpPr>
        <p:spPr>
          <a:xfrm>
            <a:off x="0" y="0"/>
            <a:ext cx="12192000" cy="6045128"/>
          </a:xfrm>
          <a:prstGeom prst="rect">
            <a:avLst/>
          </a:prstGeom>
          <a:gradFill>
            <a:gsLst>
              <a:gs pos="89000">
                <a:srgbClr val="1A77C1">
                  <a:alpha val="79000"/>
                </a:srgbClr>
              </a:gs>
              <a:gs pos="21000">
                <a:srgbClr val="0F4571"/>
              </a:gs>
              <a:gs pos="100000">
                <a:schemeClr val="bg1">
                  <a:lumMod val="89000"/>
                  <a:lumOff val="1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2555C50D-79AB-CE1A-581D-220155537CC9}"/>
              </a:ext>
            </a:extLst>
          </p:cNvPr>
          <p:cNvSpPr txBox="1">
            <a:spLocks/>
          </p:cNvSpPr>
          <p:nvPr/>
        </p:nvSpPr>
        <p:spPr>
          <a:xfrm>
            <a:off x="267784" y="6318680"/>
            <a:ext cx="3097716" cy="328584"/>
          </a:xfrm>
          <a:prstGeom prst="rect">
            <a:avLst/>
          </a:prstGeom>
        </p:spPr>
        <p:txBody>
          <a:bodyPr vert="horz" lIns="91440" tIns="45720" rIns="91440" bIns="45720" rtlCol="0" anchor="ctr">
            <a:normAutofit lnSpcReduction="10000"/>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rgbClr val="15548D"/>
                </a:solidFill>
                <a:latin typeface="思源黑体 CN Light" panose="020B0300000000000000" pitchFamily="34" charset="-122"/>
                <a:ea typeface="思源黑体 CN Light" panose="020B0300000000000000" pitchFamily="34" charset="-122"/>
              </a:rPr>
              <a:t>这里可以输入你的论文题目</a:t>
            </a:r>
          </a:p>
        </p:txBody>
      </p:sp>
      <p:sp>
        <p:nvSpPr>
          <p:cNvPr id="18" name="淘宝-想搞设计PPT(倒卖必究)-18">
            <a:extLst>
              <a:ext uri="{FF2B5EF4-FFF2-40B4-BE49-F238E27FC236}">
                <a16:creationId xmlns:a16="http://schemas.microsoft.com/office/drawing/2014/main" id="{68CE873F-2E86-06CA-B57D-27146B14A681}"/>
              </a:ext>
            </a:extLst>
          </p:cNvPr>
          <p:cNvSpPr txBox="1"/>
          <p:nvPr/>
        </p:nvSpPr>
        <p:spPr>
          <a:xfrm rot="14587997">
            <a:off x="10738517" y="5133762"/>
            <a:ext cx="648000" cy="648000"/>
          </a:xfrm>
          <a:prstGeom prst="rect">
            <a:avLst/>
          </a:prstGeom>
          <a:noFill/>
        </p:spPr>
        <p:txBody>
          <a:bodyPr wrap="square" rtlCol="0">
            <a:prstTxWarp prst="textCircle">
              <a:avLst>
                <a:gd name="adj" fmla="val 85940"/>
              </a:avLst>
            </a:prstTxWarp>
            <a:spAutoFit/>
          </a:bodyPr>
          <a:lstStyle/>
          <a:p>
            <a:pPr algn="dist"/>
            <a:r>
              <a:rPr lang="en-US" altLang="zh-CN" sz="4000" spc="-100" dirty="0">
                <a:solidFill>
                  <a:schemeClr val="bg1">
                    <a:alpha val="71000"/>
                  </a:schemeClr>
                </a:solidFill>
                <a:latin typeface="思源黑体 CN Bold" panose="020B0800000000000000" pitchFamily="34" charset="-122"/>
                <a:ea typeface="思源黑体 CN Bold" panose="020B0800000000000000" pitchFamily="34" charset="-122"/>
              </a:rPr>
              <a:t>Chapter 01 Subject Background</a:t>
            </a:r>
          </a:p>
        </p:txBody>
      </p:sp>
      <p:cxnSp>
        <p:nvCxnSpPr>
          <p:cNvPr id="20" name="淘宝-想搞设计PPT(倒卖必究)-20">
            <a:extLst>
              <a:ext uri="{FF2B5EF4-FFF2-40B4-BE49-F238E27FC236}">
                <a16:creationId xmlns:a16="http://schemas.microsoft.com/office/drawing/2014/main" id="{B412B8D7-CD4A-E88C-A006-AFB7492398EE}"/>
              </a:ext>
            </a:extLst>
          </p:cNvPr>
          <p:cNvCxnSpPr>
            <a:cxnSpLocks/>
          </p:cNvCxnSpPr>
          <p:nvPr/>
        </p:nvCxnSpPr>
        <p:spPr>
          <a:xfrm>
            <a:off x="10900329" y="5457762"/>
            <a:ext cx="324377" cy="0"/>
          </a:xfrm>
          <a:prstGeom prst="straightConnector1">
            <a:avLst/>
          </a:prstGeom>
          <a:ln w="22225">
            <a:solidFill>
              <a:srgbClr val="FFFFFF"/>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42EBCD7-DF01-6335-274F-902DE41A122E}"/>
              </a:ext>
            </a:extLst>
          </p:cNvPr>
          <p:cNvGrpSpPr/>
          <p:nvPr/>
        </p:nvGrpSpPr>
        <p:grpSpPr>
          <a:xfrm>
            <a:off x="3931420" y="1682421"/>
            <a:ext cx="4572959" cy="2352623"/>
            <a:chOff x="3931420" y="1682421"/>
            <a:chExt cx="4572959" cy="2352623"/>
          </a:xfrm>
        </p:grpSpPr>
        <p:grpSp>
          <p:nvGrpSpPr>
            <p:cNvPr id="5" name="组合 4">
              <a:extLst>
                <a:ext uri="{FF2B5EF4-FFF2-40B4-BE49-F238E27FC236}">
                  <a16:creationId xmlns:a16="http://schemas.microsoft.com/office/drawing/2014/main" id="{B99A7637-D18B-B3B4-F1C2-D4F377F0A690}"/>
                </a:ext>
              </a:extLst>
            </p:cNvPr>
            <p:cNvGrpSpPr/>
            <p:nvPr/>
          </p:nvGrpSpPr>
          <p:grpSpPr>
            <a:xfrm>
              <a:off x="4002539" y="1812477"/>
              <a:ext cx="4501840" cy="2222567"/>
              <a:chOff x="1793059" y="2816945"/>
              <a:chExt cx="4501840" cy="2222567"/>
            </a:xfrm>
          </p:grpSpPr>
          <p:sp>
            <p:nvSpPr>
              <p:cNvPr id="6" name="淘宝-想搞设计PPT(倒卖必究)-6" descr="章节标题1">
                <a:extLst>
                  <a:ext uri="{FF2B5EF4-FFF2-40B4-BE49-F238E27FC236}">
                    <a16:creationId xmlns:a16="http://schemas.microsoft.com/office/drawing/2014/main" id="{7B221B92-D1D2-D1B2-6EFC-FDA71FED67F5}"/>
                  </a:ext>
                </a:extLst>
              </p:cNvPr>
              <p:cNvSpPr txBox="1"/>
              <p:nvPr/>
            </p:nvSpPr>
            <p:spPr>
              <a:xfrm>
                <a:off x="3068090" y="2816945"/>
                <a:ext cx="2615387" cy="830997"/>
              </a:xfrm>
              <a:prstGeom prst="rect">
                <a:avLst/>
              </a:prstGeom>
              <a:noFill/>
            </p:spPr>
            <p:txBody>
              <a:bodyPr vert="horz" wrap="square" lIns="0" rIns="0" rtlCol="0">
                <a:spAutoFit/>
              </a:bodyPr>
              <a:lstStyle/>
              <a:p>
                <a:pPr algn="dist"/>
                <a:r>
                  <a:rPr kumimoji="1" lang="zh-CN" altLang="en-US" sz="4800" dirty="0">
                    <a:solidFill>
                      <a:schemeClr val="bg1"/>
                    </a:solidFill>
                    <a:latin typeface="思源黑体 CN Normal" panose="020B0400000000000000" pitchFamily="34" charset="-122"/>
                    <a:ea typeface="思源黑体 CN Normal" panose="020B0400000000000000" pitchFamily="34" charset="-122"/>
                  </a:rPr>
                  <a:t>主要结论</a:t>
                </a:r>
              </a:p>
            </p:txBody>
          </p:sp>
          <p:sp>
            <p:nvSpPr>
              <p:cNvPr id="7" name="淘宝-想搞设计PPT(倒卖必究)-7" descr="章节概要1">
                <a:extLst>
                  <a:ext uri="{FF2B5EF4-FFF2-40B4-BE49-F238E27FC236}">
                    <a16:creationId xmlns:a16="http://schemas.microsoft.com/office/drawing/2014/main" id="{E69C5446-88AB-80D1-3A47-4FD07F8298DE}"/>
                  </a:ext>
                </a:extLst>
              </p:cNvPr>
              <p:cNvSpPr txBox="1"/>
              <p:nvPr/>
            </p:nvSpPr>
            <p:spPr>
              <a:xfrm>
                <a:off x="1793059" y="4080660"/>
                <a:ext cx="3939350" cy="958852"/>
              </a:xfrm>
              <a:prstGeom prst="rect">
                <a:avLst/>
              </a:prstGeom>
              <a:noFill/>
            </p:spPr>
            <p:txBody>
              <a:bodyPr vert="horz" wrap="square" lIns="0" rIns="0" rtlCol="0">
                <a:spAutoFit/>
              </a:bodyPr>
              <a:lstStyle/>
              <a:p>
                <a:pPr lvl="0">
                  <a:lnSpc>
                    <a:spcPct val="120000"/>
                  </a:lnSpc>
                  <a:defRPr/>
                </a:pPr>
                <a:r>
                  <a:rPr lang="zh-CN" altLang="en-US" sz="1600" spc="120" dirty="0">
                    <a:solidFill>
                      <a:schemeClr val="bg1"/>
                    </a:solidFill>
                    <a:latin typeface="思源黑体 CN Light" panose="020B0300000000000000" pitchFamily="34" charset="-122"/>
                    <a:ea typeface="思源黑体 CN Light" panose="020B0300000000000000" pitchFamily="34" charset="-122"/>
                    <a:cs typeface="Segoe UI" panose="020B0502040204020203" pitchFamily="34" charset="0"/>
                  </a:rPr>
                  <a:t>从全篇出发，通过推理、判断、归纳等逻辑分析对研究进行更深层次分析和理解，具有整体观。此处可添加小节标题</a:t>
                </a:r>
              </a:p>
            </p:txBody>
          </p:sp>
          <p:sp>
            <p:nvSpPr>
              <p:cNvPr id="9" name="淘宝-想搞设计PPT(倒卖必究)-9" descr="章节概要1">
                <a:extLst>
                  <a:ext uri="{FF2B5EF4-FFF2-40B4-BE49-F238E27FC236}">
                    <a16:creationId xmlns:a16="http://schemas.microsoft.com/office/drawing/2014/main" id="{7088EEBC-FE2D-2F21-E5BE-2BB63A2CE6ED}"/>
                  </a:ext>
                </a:extLst>
              </p:cNvPr>
              <p:cNvSpPr txBox="1"/>
              <p:nvPr/>
            </p:nvSpPr>
            <p:spPr>
              <a:xfrm>
                <a:off x="3135653" y="3552407"/>
                <a:ext cx="3159246" cy="367986"/>
              </a:xfrm>
              <a:prstGeom prst="rect">
                <a:avLst/>
              </a:prstGeom>
              <a:noFill/>
            </p:spPr>
            <p:txBody>
              <a:bodyPr vert="horz" wrap="square" lIns="0" rIns="0" rtlCol="0">
                <a:spAutoFit/>
              </a:bodyPr>
              <a:lstStyle/>
              <a:p>
                <a:pPr lvl="0">
                  <a:lnSpc>
                    <a:spcPct val="120000"/>
                  </a:lnSpc>
                  <a:defRPr/>
                </a:pPr>
                <a:r>
                  <a:rPr lang="en-US" altLang="zh-TW" sz="1600" spc="300" dirty="0">
                    <a:solidFill>
                      <a:schemeClr val="bg1"/>
                    </a:solidFill>
                    <a:latin typeface="思源黑体 CN Normal" panose="020B0400000000000000" pitchFamily="34" charset="-122"/>
                    <a:ea typeface="思源黑体 CN Normal" panose="020B0400000000000000" pitchFamily="34" charset="-122"/>
                    <a:cs typeface="Segoe UI" panose="020B0502040204020203" pitchFamily="34" charset="0"/>
                  </a:rPr>
                  <a:t>Main Conclusion</a:t>
                </a:r>
              </a:p>
            </p:txBody>
          </p:sp>
        </p:grpSp>
        <p:sp>
          <p:nvSpPr>
            <p:cNvPr id="22" name="淘宝-想搞设计PPT(倒卖必究)-22">
              <a:extLst>
                <a:ext uri="{FF2B5EF4-FFF2-40B4-BE49-F238E27FC236}">
                  <a16:creationId xmlns:a16="http://schemas.microsoft.com/office/drawing/2014/main" id="{6563C92A-9602-5074-8809-A84B784F4852}"/>
                </a:ext>
              </a:extLst>
            </p:cNvPr>
            <p:cNvSpPr txBox="1"/>
            <p:nvPr/>
          </p:nvSpPr>
          <p:spPr>
            <a:xfrm>
              <a:off x="3931420" y="1682421"/>
              <a:ext cx="1469456" cy="1446550"/>
            </a:xfrm>
            <a:prstGeom prst="rect">
              <a:avLst/>
            </a:prstGeom>
            <a:noFill/>
          </p:spPr>
          <p:txBody>
            <a:bodyPr wrap="square" lIns="0" rIns="0" rtlCol="0">
              <a:spAutoFit/>
            </a:bodyPr>
            <a:lstStyle/>
            <a:p>
              <a:r>
                <a:rPr lang="en-US" altLang="zh-CN" sz="8800" spc="-500" dirty="0">
                  <a:solidFill>
                    <a:schemeClr val="bg1"/>
                  </a:solidFill>
                  <a:latin typeface="思源黑体 CN Bold" panose="020B0800000000000000" pitchFamily="34" charset="-122"/>
                  <a:ea typeface="思源黑体 CN Bold" panose="020B0800000000000000" pitchFamily="34" charset="-122"/>
                </a:rPr>
                <a:t>06</a:t>
              </a:r>
              <a:endParaRPr lang="zh-CN" altLang="en-US" sz="8800" spc="-500" dirty="0">
                <a:solidFill>
                  <a:schemeClr val="bg1"/>
                </a:solidFill>
                <a:latin typeface="思源黑体 CN Bold" panose="020B0800000000000000" pitchFamily="34" charset="-122"/>
                <a:ea typeface="思源黑体 CN Bold" panose="020B0800000000000000" pitchFamily="34" charset="-122"/>
              </a:endParaRPr>
            </a:p>
          </p:txBody>
        </p:sp>
      </p:grpSp>
      <p:cxnSp>
        <p:nvCxnSpPr>
          <p:cNvPr id="30" name="淘宝-想搞设计PPT(倒卖必究)-30">
            <a:extLst>
              <a:ext uri="{FF2B5EF4-FFF2-40B4-BE49-F238E27FC236}">
                <a16:creationId xmlns:a16="http://schemas.microsoft.com/office/drawing/2014/main" id="{599F548C-99F7-7498-FEF5-D222686C632F}"/>
              </a:ext>
            </a:extLst>
          </p:cNvPr>
          <p:cNvCxnSpPr>
            <a:cxnSpLocks/>
          </p:cNvCxnSpPr>
          <p:nvPr/>
        </p:nvCxnSpPr>
        <p:spPr>
          <a:xfrm flipH="1">
            <a:off x="449878" y="255502"/>
            <a:ext cx="324000" cy="324000"/>
          </a:xfrm>
          <a:prstGeom prst="bentConnector3">
            <a:avLst>
              <a:gd name="adj1" fmla="val 101903"/>
            </a:avLst>
          </a:prstGeom>
          <a:ln w="117475" cap="rnd">
            <a:solidFill>
              <a:srgbClr val="15548D">
                <a:alpha val="69000"/>
              </a:srgbClr>
            </a:solidFill>
            <a:round/>
          </a:ln>
        </p:spPr>
        <p:style>
          <a:lnRef idx="1">
            <a:schemeClr val="accent1"/>
          </a:lnRef>
          <a:fillRef idx="0">
            <a:schemeClr val="accent1"/>
          </a:fillRef>
          <a:effectRef idx="0">
            <a:schemeClr val="accent1"/>
          </a:effectRef>
          <a:fontRef idx="minor">
            <a:schemeClr val="tx1"/>
          </a:fontRef>
        </p:style>
      </p:cxnSp>
      <p:cxnSp>
        <p:nvCxnSpPr>
          <p:cNvPr id="31" name="淘宝-想搞设计PPT(倒卖必究)-31">
            <a:extLst>
              <a:ext uri="{FF2B5EF4-FFF2-40B4-BE49-F238E27FC236}">
                <a16:creationId xmlns:a16="http://schemas.microsoft.com/office/drawing/2014/main" id="{6B7FD754-1A54-EB79-DB85-1208635D0F7A}"/>
              </a:ext>
            </a:extLst>
          </p:cNvPr>
          <p:cNvCxnSpPr>
            <a:cxnSpLocks/>
          </p:cNvCxnSpPr>
          <p:nvPr/>
        </p:nvCxnSpPr>
        <p:spPr>
          <a:xfrm flipH="1">
            <a:off x="407838" y="210736"/>
            <a:ext cx="324000" cy="324000"/>
          </a:xfrm>
          <a:prstGeom prst="bentConnector3">
            <a:avLst>
              <a:gd name="adj1" fmla="val 101903"/>
            </a:avLst>
          </a:prstGeom>
          <a:ln w="117475" cap="rnd">
            <a:solidFill>
              <a:srgbClr val="15548D">
                <a:alpha val="85000"/>
              </a:srgbClr>
            </a:solidFill>
            <a:round/>
          </a:ln>
        </p:spPr>
        <p:style>
          <a:lnRef idx="1">
            <a:schemeClr val="accent1"/>
          </a:lnRef>
          <a:fillRef idx="0">
            <a:schemeClr val="accent1"/>
          </a:fillRef>
          <a:effectRef idx="0">
            <a:schemeClr val="accent1"/>
          </a:effectRef>
          <a:fontRef idx="minor">
            <a:schemeClr val="tx1"/>
          </a:fontRef>
        </p:style>
      </p:cxnSp>
      <p:sp>
        <p:nvSpPr>
          <p:cNvPr id="23" name="淘宝-想搞设计PPT(倒卖必究)-23">
            <a:extLst>
              <a:ext uri="{FF2B5EF4-FFF2-40B4-BE49-F238E27FC236}">
                <a16:creationId xmlns:a16="http://schemas.microsoft.com/office/drawing/2014/main" id="{327D4120-AAF5-1001-602F-6581992D46D6}"/>
              </a:ext>
            </a:extLst>
          </p:cNvPr>
          <p:cNvSpPr txBox="1"/>
          <p:nvPr/>
        </p:nvSpPr>
        <p:spPr>
          <a:xfrm>
            <a:off x="731838" y="5073358"/>
            <a:ext cx="9847263" cy="738664"/>
          </a:xfrm>
          <a:prstGeom prst="rect">
            <a:avLst/>
          </a:prstGeom>
          <a:noFill/>
        </p:spPr>
        <p:txBody>
          <a:bodyPr wrap="square" rtlCol="0">
            <a:spAutoFit/>
          </a:bodyPr>
          <a:lstStyle/>
          <a:p>
            <a:r>
              <a:rPr lang="en-US" altLang="zh-CN" sz="1400" dirty="0">
                <a:solidFill>
                  <a:schemeClr val="bg1">
                    <a:alpha val="51000"/>
                  </a:schemeClr>
                </a:solidFill>
                <a:latin typeface="思源黑体 CN Light" panose="020B0300000000000000" pitchFamily="34" charset="-122"/>
                <a:ea typeface="思源黑体 CN Light" panose="020B0300000000000000" pitchFamily="34" charset="-122"/>
              </a:rPr>
              <a:t>Background: Section 1114(c) of the Fiscal Year 2010 National Defense Authorization Act (FY10 NDAA) requested that the Secretary of Defense(SECDEF), the Director of National Intelligence (DNI), and the Director of the United States Office of Personnel Management (D/OPM) jointly designate an independent organization to conduct a review of DCIPS and …</a:t>
            </a:r>
          </a:p>
        </p:txBody>
      </p:sp>
      <p:pic>
        <p:nvPicPr>
          <p:cNvPr id="36" name="Picture 35" descr="华中科技大学.png"/>
          <p:cNvPicPr>
            <a:picLocks noChangeAspect="1"/>
          </p:cNvPicPr>
          <p:nvPr/>
        </p:nvPicPr>
        <p:blipFill>
          <a:blip r:embed="rId5"/>
          <a:stretch>
            <a:fillRect/>
          </a:stretch>
        </p:blipFill>
        <p:spPr>
          <a:xfrm>
            <a:off x="9729540" y="162491"/>
            <a:ext cx="2338379" cy="513606"/>
          </a:xfrm>
          <a:prstGeom prst="rect">
            <a:avLst/>
          </a:prstGeom>
        </p:spPr>
      </p:pic>
    </p:spTree>
    <p:extLst>
      <p:ext uri="{BB962C8B-B14F-4D97-AF65-F5344CB8AC3E}">
        <p14:creationId xmlns:p14="http://schemas.microsoft.com/office/powerpoint/2010/main" val="1220619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a:extLst>
              <a:ext uri="{FF2B5EF4-FFF2-40B4-BE49-F238E27FC236}">
                <a16:creationId xmlns:a16="http://schemas.microsoft.com/office/drawing/2014/main" id="{A3DD25A7-DF03-7B33-BA86-1661C66946F4}"/>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5" name="淘宝-想搞设计PPT(倒卖必究)-5">
            <a:extLst>
              <a:ext uri="{FF2B5EF4-FFF2-40B4-BE49-F238E27FC236}">
                <a16:creationId xmlns:a16="http://schemas.microsoft.com/office/drawing/2014/main" id="{40EC0425-58EF-9667-2887-A35E7AEC134A}"/>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3" name="淘宝-想搞设计PPT(倒卖必究)-3">
            <a:extLst>
              <a:ext uri="{FF2B5EF4-FFF2-40B4-BE49-F238E27FC236}">
                <a16:creationId xmlns:a16="http://schemas.microsoft.com/office/drawing/2014/main" id="{A0E87B07-ADB6-1710-EEC6-362214CBC720}"/>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19</a:t>
            </a:fld>
            <a:endParaRPr lang="zh-CN" altLang="en-US"/>
          </a:p>
        </p:txBody>
      </p:sp>
      <p:sp>
        <p:nvSpPr>
          <p:cNvPr id="12" name="淘宝-想搞设计PPT(倒卖必究)-12">
            <a:extLst>
              <a:ext uri="{FF2B5EF4-FFF2-40B4-BE49-F238E27FC236}">
                <a16:creationId xmlns:a16="http://schemas.microsoft.com/office/drawing/2014/main" id="{428A5CC1-E276-482D-9F1B-9F4AA28BC863}"/>
              </a:ext>
            </a:extLst>
          </p:cNvPr>
          <p:cNvSpPr/>
          <p:nvPr/>
        </p:nvSpPr>
        <p:spPr>
          <a:xfrm>
            <a:off x="0" y="2245895"/>
            <a:ext cx="12192000" cy="4612105"/>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淘宝-想搞设计PPT(倒卖必究)-22">
            <a:extLst>
              <a:ext uri="{FF2B5EF4-FFF2-40B4-BE49-F238E27FC236}">
                <a16:creationId xmlns:a16="http://schemas.microsoft.com/office/drawing/2014/main" id="{B707F617-C2C8-4CDC-9651-59DB77F1D1E8}"/>
              </a:ext>
            </a:extLst>
          </p:cNvPr>
          <p:cNvSpPr/>
          <p:nvPr/>
        </p:nvSpPr>
        <p:spPr>
          <a:xfrm>
            <a:off x="910974" y="4295856"/>
            <a:ext cx="2614864" cy="118733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rgbClr val="FFFFFF"/>
                </a:solidFill>
                <a:latin typeface="思源黑体 CN Light" panose="020B0300000000000000" pitchFamily="34" charset="-122"/>
                <a:ea typeface="思源黑体 CN Light" panose="020B0300000000000000" pitchFamily="34" charset="-122"/>
              </a:rPr>
              <a:t>图片说明</a:t>
            </a:r>
            <a:endParaRPr lang="en-US" altLang="zh-CN" dirty="0">
              <a:solidFill>
                <a:srgbClr val="FFFFFF"/>
              </a:solidFill>
              <a:latin typeface="思源黑体 CN Light" panose="020B0300000000000000" pitchFamily="34" charset="-122"/>
              <a:ea typeface="思源黑体 CN Light" panose="020B0300000000000000" pitchFamily="34" charset="-122"/>
            </a:endParaRPr>
          </a:p>
          <a:p>
            <a:pPr algn="ctr"/>
            <a:r>
              <a:rPr lang="en-US" altLang="zh-CN" sz="1400" dirty="0">
                <a:solidFill>
                  <a:srgbClr val="FFFFFF"/>
                </a:solidFill>
                <a:latin typeface="思源黑体 CN Light" panose="020B0300000000000000" pitchFamily="34" charset="-122"/>
                <a:ea typeface="思源黑体 CN Light" panose="020B0300000000000000" pitchFamily="34" charset="-122"/>
              </a:rPr>
              <a:t>Several contributions of this study should be concisely summarized.</a:t>
            </a:r>
            <a:endParaRPr lang="zh-CN" altLang="en-US" sz="1400" dirty="0">
              <a:solidFill>
                <a:srgbClr val="FFFFFF"/>
              </a:solidFill>
              <a:latin typeface="思源黑体 CN Light" panose="020B0300000000000000" pitchFamily="34" charset="-122"/>
              <a:ea typeface="思源黑体 CN Light" panose="020B0300000000000000" pitchFamily="34" charset="-122"/>
            </a:endParaRPr>
          </a:p>
        </p:txBody>
      </p:sp>
      <p:sp>
        <p:nvSpPr>
          <p:cNvPr id="19" name="淘宝-想搞设计PPT(倒卖必究)-19">
            <a:extLst>
              <a:ext uri="{FF2B5EF4-FFF2-40B4-BE49-F238E27FC236}">
                <a16:creationId xmlns:a16="http://schemas.microsoft.com/office/drawing/2014/main" id="{6E080C09-E006-4093-8090-03BF364C4697}"/>
              </a:ext>
            </a:extLst>
          </p:cNvPr>
          <p:cNvSpPr/>
          <p:nvPr/>
        </p:nvSpPr>
        <p:spPr>
          <a:xfrm>
            <a:off x="9577136" y="0"/>
            <a:ext cx="2614864"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淘宝-想搞设计PPT(倒卖必究)-15">
            <a:extLst>
              <a:ext uri="{FF2B5EF4-FFF2-40B4-BE49-F238E27FC236}">
                <a16:creationId xmlns:a16="http://schemas.microsoft.com/office/drawing/2014/main" id="{565C1D17-1902-4948-B420-1FB84B740340}"/>
              </a:ext>
            </a:extLst>
          </p:cNvPr>
          <p:cNvSpPr txBox="1"/>
          <p:nvPr/>
        </p:nvSpPr>
        <p:spPr>
          <a:xfrm>
            <a:off x="4252714" y="2681779"/>
            <a:ext cx="2241115" cy="1142364"/>
          </a:xfrm>
          <a:prstGeom prst="rect">
            <a:avLst/>
          </a:prstGeom>
          <a:noFill/>
        </p:spPr>
        <p:txBody>
          <a:bodyPr wrap="square" rtlCol="0">
            <a:spAutoFit/>
          </a:bodyPr>
          <a:lstStyle/>
          <a:p>
            <a:pPr>
              <a:lnSpc>
                <a:spcPct val="150000"/>
              </a:lnSpc>
            </a:pPr>
            <a:r>
              <a:rPr lang="zh-CN" altLang="en-US" sz="2400" dirty="0">
                <a:solidFill>
                  <a:schemeClr val="bg1"/>
                </a:solidFill>
                <a:latin typeface="思源黑体 CN Medium" panose="020B0600000000000000" pitchFamily="34" charset="-122"/>
                <a:ea typeface="思源黑体 CN Medium" panose="020B0600000000000000" pitchFamily="34" charset="-122"/>
              </a:rPr>
              <a:t>这是一个</a:t>
            </a:r>
            <a:r>
              <a:rPr lang="zh-CN" altLang="en-US" sz="2400" dirty="0">
                <a:solidFill>
                  <a:schemeClr val="bg1">
                    <a:lumMod val="75000"/>
                  </a:schemeClr>
                </a:solidFill>
                <a:latin typeface="思源黑体 CN Bold" panose="020B0800000000000000" pitchFamily="34" charset="-122"/>
                <a:ea typeface="思源黑体 CN Bold" panose="020B0800000000000000" pitchFamily="34" charset="-122"/>
              </a:rPr>
              <a:t>结论</a:t>
            </a:r>
            <a:endParaRPr lang="en-US" altLang="zh-CN" sz="2400" dirty="0">
              <a:solidFill>
                <a:schemeClr val="bg1">
                  <a:lumMod val="75000"/>
                </a:schemeClr>
              </a:solidFill>
              <a:latin typeface="思源黑体 CN Bold" panose="020B0800000000000000" pitchFamily="34" charset="-122"/>
              <a:ea typeface="思源黑体 CN Bold" panose="020B0800000000000000" pitchFamily="34" charset="-122"/>
            </a:endParaRPr>
          </a:p>
          <a:p>
            <a:pPr>
              <a:lnSpc>
                <a:spcPct val="150000"/>
              </a:lnSpc>
            </a:pP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16" name="淘宝-想搞设计PPT(倒卖必究)-16">
            <a:extLst>
              <a:ext uri="{FF2B5EF4-FFF2-40B4-BE49-F238E27FC236}">
                <a16:creationId xmlns:a16="http://schemas.microsoft.com/office/drawing/2014/main" id="{F67C7547-BED5-4127-B4F6-CF910F0FAFAB}"/>
              </a:ext>
            </a:extLst>
          </p:cNvPr>
          <p:cNvSpPr/>
          <p:nvPr/>
        </p:nvSpPr>
        <p:spPr>
          <a:xfrm>
            <a:off x="3854884" y="3429000"/>
            <a:ext cx="5353106" cy="1011752"/>
          </a:xfrm>
          <a:prstGeom prst="rect">
            <a:avLst/>
          </a:prstGeom>
        </p:spPr>
        <p:txBody>
          <a:bodyPr wrap="square">
            <a:spAutoFit/>
          </a:bodyPr>
          <a:lstStyle/>
          <a:p>
            <a:pPr lvl="0" algn="just">
              <a:lnSpc>
                <a:spcPct val="120000"/>
              </a:lnSpc>
            </a:pPr>
            <a:r>
              <a:rPr lang="zh-CN" altLang="en-US" sz="1700" spc="110" dirty="0">
                <a:solidFill>
                  <a:schemeClr val="bg1">
                    <a:lumMod val="75000"/>
                  </a:schemeClr>
                </a:solidFill>
                <a:latin typeface="思源黑体 CN Bold" panose="020B0800000000000000" pitchFamily="34" charset="-122"/>
                <a:ea typeface="思源黑体 CN Bold" panose="020B0800000000000000" pitchFamily="34" charset="-122"/>
                <a:cs typeface="+mn-ea"/>
                <a:sym typeface="+mn-lt"/>
              </a:rPr>
              <a:t>研究结论</a:t>
            </a:r>
            <a:r>
              <a:rPr lang="zh-CN" altLang="en-US" sz="1600" spc="110" dirty="0">
                <a:solidFill>
                  <a:srgbClr val="F3F3F3"/>
                </a:solidFill>
                <a:latin typeface="思源黑体 CN Normal" panose="020B0400000000000000" pitchFamily="34" charset="-122"/>
                <a:ea typeface="思源黑体 CN Normal" panose="020B0400000000000000" pitchFamily="34" charset="-122"/>
                <a:cs typeface="+mn-ea"/>
                <a:sym typeface="+mn-lt"/>
              </a:rPr>
              <a:t>是指对研究的事物进行总结形成理论结果。结论部分需要从全篇出发，通过推理、判断、归纳等逻辑分析对研究进行更深层次分析和理解</a:t>
            </a:r>
            <a:r>
              <a:rPr lang="zh-CN" altLang="en-US" spc="110" dirty="0">
                <a:solidFill>
                  <a:srgbClr val="F3F3F3"/>
                </a:solidFill>
                <a:latin typeface="思源黑体 CN Light" panose="020B0300000000000000" pitchFamily="34" charset="-122"/>
                <a:ea typeface="思源黑体 CN Light" panose="020B0300000000000000" pitchFamily="34" charset="-122"/>
                <a:cs typeface="+mn-ea"/>
                <a:sym typeface="+mn-lt"/>
              </a:rPr>
              <a:t>。</a:t>
            </a:r>
          </a:p>
        </p:txBody>
      </p:sp>
      <p:sp>
        <p:nvSpPr>
          <p:cNvPr id="17" name="淘宝-想搞设计PPT(倒卖必究)-17">
            <a:extLst>
              <a:ext uri="{FF2B5EF4-FFF2-40B4-BE49-F238E27FC236}">
                <a16:creationId xmlns:a16="http://schemas.microsoft.com/office/drawing/2014/main" id="{812B7F24-706E-4EEA-A16E-5D5437D10740}"/>
              </a:ext>
            </a:extLst>
          </p:cNvPr>
          <p:cNvSpPr txBox="1"/>
          <p:nvPr/>
        </p:nvSpPr>
        <p:spPr>
          <a:xfrm rot="16200000">
            <a:off x="-301635" y="3161348"/>
            <a:ext cx="2121437" cy="261610"/>
          </a:xfrm>
          <a:prstGeom prst="rect">
            <a:avLst/>
          </a:prstGeom>
          <a:noFill/>
        </p:spPr>
        <p:txBody>
          <a:bodyPr wrap="square" rtlCol="0">
            <a:spAutoFit/>
          </a:bodyPr>
          <a:lstStyle/>
          <a:p>
            <a:pPr algn="dist"/>
            <a:r>
              <a:rPr lang="en-US" altLang="zh-CN" sz="1100" dirty="0">
                <a:solidFill>
                  <a:schemeClr val="bg1">
                    <a:alpha val="35000"/>
                  </a:schemeClr>
                </a:solidFill>
                <a:latin typeface="思源黑体 CN Light" panose="020B0300000000000000" pitchFamily="34" charset="-122"/>
                <a:ea typeface="思源黑体 CN Light" panose="020B0300000000000000" pitchFamily="34" charset="-122"/>
              </a:rPr>
              <a:t>DISSERTATION DEFENSE</a:t>
            </a:r>
            <a:endParaRPr lang="zh-CN" altLang="en-US" sz="1100" dirty="0">
              <a:solidFill>
                <a:schemeClr val="bg1">
                  <a:alpha val="35000"/>
                </a:schemeClr>
              </a:solidFill>
              <a:latin typeface="思源黑体 CN Light" panose="020B0300000000000000" pitchFamily="34" charset="-122"/>
              <a:ea typeface="思源黑体 CN Light" panose="020B0300000000000000" pitchFamily="34" charset="-122"/>
            </a:endParaRPr>
          </a:p>
        </p:txBody>
      </p:sp>
      <p:sp>
        <p:nvSpPr>
          <p:cNvPr id="18" name="淘宝-想搞设计PPT(倒卖必究)-18">
            <a:extLst>
              <a:ext uri="{FF2B5EF4-FFF2-40B4-BE49-F238E27FC236}">
                <a16:creationId xmlns:a16="http://schemas.microsoft.com/office/drawing/2014/main" id="{20D5121C-CC09-49EC-8958-FB63CD7CE470}"/>
              </a:ext>
            </a:extLst>
          </p:cNvPr>
          <p:cNvSpPr txBox="1"/>
          <p:nvPr/>
        </p:nvSpPr>
        <p:spPr>
          <a:xfrm>
            <a:off x="3874966" y="4600234"/>
            <a:ext cx="5462869" cy="1169551"/>
          </a:xfrm>
          <a:prstGeom prst="rect">
            <a:avLst/>
          </a:prstGeom>
          <a:noFill/>
        </p:spPr>
        <p:txBody>
          <a:bodyPr wrap="square" rtlCol="0">
            <a:spAutoFit/>
          </a:bodyPr>
          <a:lstStyle/>
          <a:p>
            <a:r>
              <a:rPr lang="en-US" altLang="zh-CN" sz="1400" dirty="0">
                <a:solidFill>
                  <a:schemeClr val="bg1">
                    <a:alpha val="30000"/>
                  </a:schemeClr>
                </a:solidFill>
                <a:latin typeface="思源黑体 CN Light" panose="020B0300000000000000" pitchFamily="34" charset="-122"/>
                <a:ea typeface="思源黑体 CN Light" panose="020B0300000000000000" pitchFamily="34" charset="-122"/>
              </a:rPr>
              <a:t>Conclusion should have been one of the six steps of the research work of the paper, which is parallel to the research design. At the conclusion stage, there is not much research work, mainly to express the problem. Here, only one section is used to describe the key points that should be expressed in the conclusion part.</a:t>
            </a:r>
          </a:p>
        </p:txBody>
      </p:sp>
      <p:sp>
        <p:nvSpPr>
          <p:cNvPr id="20" name="淘宝-想搞设计PPT(倒卖必究)-20">
            <a:extLst>
              <a:ext uri="{FF2B5EF4-FFF2-40B4-BE49-F238E27FC236}">
                <a16:creationId xmlns:a16="http://schemas.microsoft.com/office/drawing/2014/main" id="{26F4F5CD-A70C-4429-8C96-04A5F79D49B5}"/>
              </a:ext>
            </a:extLst>
          </p:cNvPr>
          <p:cNvSpPr txBox="1"/>
          <p:nvPr/>
        </p:nvSpPr>
        <p:spPr>
          <a:xfrm>
            <a:off x="9803983" y="1255940"/>
            <a:ext cx="1716505" cy="584775"/>
          </a:xfrm>
          <a:prstGeom prst="rect">
            <a:avLst/>
          </a:prstGeom>
          <a:noFill/>
        </p:spPr>
        <p:txBody>
          <a:bodyPr wrap="square" rtlCol="0">
            <a:spAutoFit/>
          </a:bodyPr>
          <a:lstStyle/>
          <a:p>
            <a:r>
              <a:rPr lang="en-US" altLang="zh-CN" sz="3200" dirty="0">
                <a:solidFill>
                  <a:srgbClr val="15548D"/>
                </a:solidFill>
                <a:latin typeface="思源黑体 CN Bold" panose="020B0800000000000000" pitchFamily="34" charset="-122"/>
                <a:ea typeface="思源黑体 CN Bold" panose="020B0800000000000000" pitchFamily="34" charset="-122"/>
              </a:rPr>
              <a:t>10,000</a:t>
            </a:r>
            <a:endParaRPr lang="zh-CN" altLang="en-US" sz="3200" dirty="0">
              <a:solidFill>
                <a:srgbClr val="211D71"/>
              </a:solidFill>
              <a:latin typeface="思源黑体 CN Bold" panose="020B0800000000000000" pitchFamily="34" charset="-122"/>
              <a:ea typeface="思源黑体 CN Bold" panose="020B0800000000000000" pitchFamily="34" charset="-122"/>
            </a:endParaRPr>
          </a:p>
        </p:txBody>
      </p:sp>
      <p:pic>
        <p:nvPicPr>
          <p:cNvPr id="21" name="淘宝-想搞设计PPT(倒卖必究)-21" descr="原子">
            <a:extLst>
              <a:ext uri="{FF2B5EF4-FFF2-40B4-BE49-F238E27FC236}">
                <a16:creationId xmlns:a16="http://schemas.microsoft.com/office/drawing/2014/main" id="{9A8703CE-F255-467C-94EE-BE8CB320198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r="6524"/>
          <a:stretch/>
        </p:blipFill>
        <p:spPr>
          <a:xfrm>
            <a:off x="9756699" y="4295856"/>
            <a:ext cx="2196000" cy="2349237"/>
          </a:xfrm>
          <a:prstGeom prst="rect">
            <a:avLst/>
          </a:prstGeom>
        </p:spPr>
      </p:pic>
      <p:sp>
        <p:nvSpPr>
          <p:cNvPr id="28" name="淘宝-想搞设计PPT(倒卖必究)-28" descr="章节标题1">
            <a:extLst>
              <a:ext uri="{FF2B5EF4-FFF2-40B4-BE49-F238E27FC236}">
                <a16:creationId xmlns:a16="http://schemas.microsoft.com/office/drawing/2014/main" id="{37BDAC69-6BF0-4CB1-AB77-CA5E93710DCE}"/>
              </a:ext>
            </a:extLst>
          </p:cNvPr>
          <p:cNvSpPr txBox="1"/>
          <p:nvPr/>
        </p:nvSpPr>
        <p:spPr>
          <a:xfrm>
            <a:off x="865488" y="719894"/>
            <a:ext cx="2615387" cy="830997"/>
          </a:xfrm>
          <a:prstGeom prst="rect">
            <a:avLst/>
          </a:prstGeom>
          <a:noFill/>
        </p:spPr>
        <p:txBody>
          <a:bodyPr vert="horz" wrap="square" lIns="0" rIns="0" rtlCol="0">
            <a:spAutoFit/>
          </a:bodyPr>
          <a:lstStyle/>
          <a:p>
            <a:pPr algn="dist"/>
            <a:r>
              <a:rPr kumimoji="1" lang="zh-CN" altLang="en-US" sz="4800" b="1" dirty="0">
                <a:solidFill>
                  <a:schemeClr val="tx1">
                    <a:lumMod val="85000"/>
                    <a:lumOff val="15000"/>
                  </a:schemeClr>
                </a:solidFill>
                <a:latin typeface="思源黑体 CN Bold" panose="020B0800000000000000" pitchFamily="34" charset="-122"/>
                <a:ea typeface="思源黑体 CN Bold" panose="020B0800000000000000" pitchFamily="34" charset="-122"/>
              </a:rPr>
              <a:t>主要结论</a:t>
            </a:r>
          </a:p>
        </p:txBody>
      </p:sp>
      <p:sp>
        <p:nvSpPr>
          <p:cNvPr id="33" name="淘宝-想搞设计PPT(倒卖必究)-33">
            <a:extLst>
              <a:ext uri="{FF2B5EF4-FFF2-40B4-BE49-F238E27FC236}">
                <a16:creationId xmlns:a16="http://schemas.microsoft.com/office/drawing/2014/main" id="{9CE70071-7B6F-4422-A7C4-3BC3D3927D33}"/>
              </a:ext>
            </a:extLst>
          </p:cNvPr>
          <p:cNvSpPr txBox="1">
            <a:spLocks noChangeArrowheads="1"/>
          </p:cNvSpPr>
          <p:nvPr/>
        </p:nvSpPr>
        <p:spPr bwMode="auto">
          <a:xfrm>
            <a:off x="865488" y="5791819"/>
            <a:ext cx="842131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6600" dirty="0">
                <a:solidFill>
                  <a:schemeClr val="bg1">
                    <a:lumMod val="50000"/>
                  </a:schemeClr>
                </a:solidFill>
                <a:latin typeface="思源黑体 CN Bold" panose="020B0800000000000000" pitchFamily="34" charset="-122"/>
                <a:ea typeface="思源黑体 CN Bold" panose="020B0800000000000000" pitchFamily="34" charset="-122"/>
                <a:cs typeface="草檀斋毛泽东字体"/>
              </a:rPr>
              <a:t>CONCLUSION</a:t>
            </a:r>
            <a:endParaRPr lang="zh-CN" altLang="en-US" sz="4800" dirty="0">
              <a:solidFill>
                <a:schemeClr val="bg1">
                  <a:lumMod val="50000"/>
                </a:schemeClr>
              </a:solidFill>
              <a:latin typeface="思源黑体 CN Bold" panose="020B0800000000000000" pitchFamily="34" charset="-122"/>
              <a:ea typeface="思源黑体 CN Bold" panose="020B0800000000000000" pitchFamily="34" charset="-122"/>
              <a:cs typeface="草檀斋毛泽东字体"/>
            </a:endParaRPr>
          </a:p>
        </p:txBody>
      </p:sp>
      <p:sp>
        <p:nvSpPr>
          <p:cNvPr id="34" name="淘宝-想搞设计PPT(倒卖必究)-34">
            <a:extLst>
              <a:ext uri="{FF2B5EF4-FFF2-40B4-BE49-F238E27FC236}">
                <a16:creationId xmlns:a16="http://schemas.microsoft.com/office/drawing/2014/main" id="{7489B90B-CFB8-4BB2-A341-E790F77CD54F}"/>
              </a:ext>
            </a:extLst>
          </p:cNvPr>
          <p:cNvSpPr/>
          <p:nvPr/>
        </p:nvSpPr>
        <p:spPr>
          <a:xfrm>
            <a:off x="9882758" y="1836076"/>
            <a:ext cx="1864577" cy="338554"/>
          </a:xfrm>
          <a:prstGeom prst="rect">
            <a:avLst/>
          </a:prstGeom>
        </p:spPr>
        <p:txBody>
          <a:bodyPr wrap="square">
            <a:spAutoFit/>
          </a:bodyPr>
          <a:lstStyle/>
          <a:p>
            <a:r>
              <a:rPr lang="zh-CN" altLang="en-US" sz="1600" dirty="0">
                <a:solidFill>
                  <a:schemeClr val="bg1">
                    <a:lumMod val="50000"/>
                  </a:schemeClr>
                </a:solidFill>
                <a:latin typeface="思源黑体 CN Light" panose="020B0300000000000000" pitchFamily="34" charset="-122"/>
                <a:ea typeface="思源黑体 CN Light" panose="020B0300000000000000" pitchFamily="34" charset="-122"/>
              </a:rPr>
              <a:t>这是一个数据</a:t>
            </a:r>
            <a:endParaRPr lang="zh-CN" altLang="en-US" sz="1600" dirty="0">
              <a:solidFill>
                <a:schemeClr val="bg1">
                  <a:lumMod val="50000"/>
                </a:schemeClr>
              </a:solidFill>
            </a:endParaRPr>
          </a:p>
        </p:txBody>
      </p:sp>
      <p:sp>
        <p:nvSpPr>
          <p:cNvPr id="35" name="淘宝-想搞设计PPT(倒卖必究)-35">
            <a:extLst>
              <a:ext uri="{FF2B5EF4-FFF2-40B4-BE49-F238E27FC236}">
                <a16:creationId xmlns:a16="http://schemas.microsoft.com/office/drawing/2014/main" id="{D8D62411-20F3-4FA3-89FD-1EBE570E0217}"/>
              </a:ext>
            </a:extLst>
          </p:cNvPr>
          <p:cNvSpPr txBox="1"/>
          <p:nvPr/>
        </p:nvSpPr>
        <p:spPr>
          <a:xfrm>
            <a:off x="9803983" y="2803389"/>
            <a:ext cx="1716505" cy="584775"/>
          </a:xfrm>
          <a:prstGeom prst="rect">
            <a:avLst/>
          </a:prstGeom>
          <a:noFill/>
        </p:spPr>
        <p:txBody>
          <a:bodyPr wrap="square" rtlCol="0">
            <a:spAutoFit/>
          </a:bodyPr>
          <a:lstStyle/>
          <a:p>
            <a:r>
              <a:rPr lang="en-US" altLang="zh-CN" sz="3200" dirty="0">
                <a:solidFill>
                  <a:srgbClr val="15548D"/>
                </a:solidFill>
                <a:latin typeface="思源黑体 CN Bold" panose="020B0800000000000000" pitchFamily="34" charset="-122"/>
                <a:ea typeface="思源黑体 CN Bold" panose="020B0800000000000000" pitchFamily="34" charset="-122"/>
              </a:rPr>
              <a:t>91,000</a:t>
            </a:r>
            <a:endParaRPr lang="zh-CN" altLang="en-US" sz="3200" dirty="0">
              <a:solidFill>
                <a:srgbClr val="211D71"/>
              </a:solidFill>
              <a:latin typeface="思源黑体 CN Bold" panose="020B0800000000000000" pitchFamily="34" charset="-122"/>
              <a:ea typeface="思源黑体 CN Bold" panose="020B0800000000000000" pitchFamily="34" charset="-122"/>
            </a:endParaRPr>
          </a:p>
        </p:txBody>
      </p:sp>
      <p:cxnSp>
        <p:nvCxnSpPr>
          <p:cNvPr id="37" name="淘宝-想搞设计PPT(倒卖必究)-37">
            <a:extLst>
              <a:ext uri="{FF2B5EF4-FFF2-40B4-BE49-F238E27FC236}">
                <a16:creationId xmlns:a16="http://schemas.microsoft.com/office/drawing/2014/main" id="{37221AFE-966C-4D7C-B3D4-F2E64CE2A2BD}"/>
              </a:ext>
            </a:extLst>
          </p:cNvPr>
          <p:cNvCxnSpPr>
            <a:cxnSpLocks/>
          </p:cNvCxnSpPr>
          <p:nvPr/>
        </p:nvCxnSpPr>
        <p:spPr>
          <a:xfrm>
            <a:off x="4360396" y="3292153"/>
            <a:ext cx="185206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淘宝-想搞设计PPT(倒卖必究)-36">
            <a:extLst>
              <a:ext uri="{FF2B5EF4-FFF2-40B4-BE49-F238E27FC236}">
                <a16:creationId xmlns:a16="http://schemas.microsoft.com/office/drawing/2014/main" id="{E4C974A4-3654-4301-B187-AEC3E474F7C4}"/>
              </a:ext>
            </a:extLst>
          </p:cNvPr>
          <p:cNvSpPr/>
          <p:nvPr/>
        </p:nvSpPr>
        <p:spPr>
          <a:xfrm>
            <a:off x="9882758" y="3383525"/>
            <a:ext cx="1864577" cy="338554"/>
          </a:xfrm>
          <a:prstGeom prst="rect">
            <a:avLst/>
          </a:prstGeom>
        </p:spPr>
        <p:txBody>
          <a:bodyPr wrap="square">
            <a:spAutoFit/>
          </a:bodyPr>
          <a:lstStyle/>
          <a:p>
            <a:r>
              <a:rPr lang="zh-CN" altLang="en-US" sz="1600" dirty="0">
                <a:solidFill>
                  <a:schemeClr val="bg1">
                    <a:lumMod val="50000"/>
                  </a:schemeClr>
                </a:solidFill>
                <a:latin typeface="思源黑体 CN Light" panose="020B0300000000000000" pitchFamily="34" charset="-122"/>
                <a:ea typeface="思源黑体 CN Light" panose="020B0300000000000000" pitchFamily="34" charset="-122"/>
              </a:rPr>
              <a:t>这也是个数据</a:t>
            </a:r>
            <a:endParaRPr lang="zh-CN" altLang="en-US" sz="1600" dirty="0">
              <a:solidFill>
                <a:schemeClr val="bg1">
                  <a:lumMod val="50000"/>
                </a:schemeClr>
              </a:solidFill>
            </a:endParaRPr>
          </a:p>
        </p:txBody>
      </p:sp>
      <p:sp>
        <p:nvSpPr>
          <p:cNvPr id="2" name="淘宝-想搞设计PPT(倒卖必究)-2">
            <a:extLst>
              <a:ext uri="{FF2B5EF4-FFF2-40B4-BE49-F238E27FC236}">
                <a16:creationId xmlns:a16="http://schemas.microsoft.com/office/drawing/2014/main" id="{B2FC1E1F-992F-4A1A-AF2E-51C2A5F85235}"/>
              </a:ext>
            </a:extLst>
          </p:cNvPr>
          <p:cNvSpPr/>
          <p:nvPr/>
        </p:nvSpPr>
        <p:spPr>
          <a:xfrm>
            <a:off x="3816171" y="2858236"/>
            <a:ext cx="436543" cy="436543"/>
          </a:xfrm>
          <a:prstGeom prst="ellipse">
            <a:avLst/>
          </a:prstGeom>
          <a:solidFill>
            <a:srgbClr val="F2F2F2"/>
          </a:solid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淘宝-想搞设计PPT(倒卖必究)-4" descr="决策图">
            <a:extLst>
              <a:ext uri="{FF2B5EF4-FFF2-40B4-BE49-F238E27FC236}">
                <a16:creationId xmlns:a16="http://schemas.microsoft.com/office/drawing/2014/main" id="{7F8EA3DA-EEAE-46A9-BC2E-9F6CC66879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64197" y="2881463"/>
            <a:ext cx="360000" cy="360000"/>
          </a:xfrm>
          <a:prstGeom prst="rect">
            <a:avLst/>
          </a:prstGeom>
        </p:spPr>
      </p:pic>
      <p:pic>
        <p:nvPicPr>
          <p:cNvPr id="38" name="Picture 37" descr="华中科技大学.png"/>
          <p:cNvPicPr>
            <a:picLocks noChangeAspect="1"/>
          </p:cNvPicPr>
          <p:nvPr/>
        </p:nvPicPr>
        <p:blipFill>
          <a:blip r:embed="rId8"/>
          <a:stretch>
            <a:fillRect/>
          </a:stretch>
        </p:blipFill>
        <p:spPr>
          <a:xfrm>
            <a:off x="9803983" y="79137"/>
            <a:ext cx="2278869" cy="500536"/>
          </a:xfrm>
          <a:prstGeom prst="rect">
            <a:avLst/>
          </a:prstGeom>
        </p:spPr>
      </p:pic>
      <p:pic>
        <p:nvPicPr>
          <p:cNvPr id="13" name="淘宝-想搞设计PPT(倒卖必究)-13">
            <a:extLst>
              <a:ext uri="{FF2B5EF4-FFF2-40B4-BE49-F238E27FC236}">
                <a16:creationId xmlns:a16="http://schemas.microsoft.com/office/drawing/2014/main" id="{B89A20EF-4A5F-6D49-7071-DBB4AE283138}"/>
              </a:ext>
            </a:extLst>
          </p:cNvPr>
          <p:cNvPicPr>
            <a:picLocks noChangeAspect="1"/>
          </p:cNvPicPr>
          <p:nvPr/>
        </p:nvPicPr>
        <p:blipFill>
          <a:blip r:embed="rId7"/>
          <a:stretch>
            <a:fillRect/>
          </a:stretch>
        </p:blipFill>
        <p:spPr>
          <a:xfrm>
            <a:off x="934070" y="1820170"/>
            <a:ext cx="2614864" cy="2455949"/>
          </a:xfrm>
          <a:prstGeom prst="rect">
            <a:avLst/>
          </a:prstGeom>
        </p:spPr>
      </p:pic>
    </p:spTree>
    <p:extLst>
      <p:ext uri="{BB962C8B-B14F-4D97-AF65-F5344CB8AC3E}">
        <p14:creationId xmlns:p14="http://schemas.microsoft.com/office/powerpoint/2010/main" val="248177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淘宝-想搞设计PPT(倒卖必究)-6">
            <a:extLst>
              <a:ext uri="{FF2B5EF4-FFF2-40B4-BE49-F238E27FC236}">
                <a16:creationId xmlns:a16="http://schemas.microsoft.com/office/drawing/2014/main" id="{C28B7AA3-AE08-8194-D632-2055E13A1075}"/>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sp>
        <p:nvSpPr>
          <p:cNvPr id="5" name="淘宝-想搞设计PPT(倒卖必究)-5">
            <a:extLst>
              <a:ext uri="{FF2B5EF4-FFF2-40B4-BE49-F238E27FC236}">
                <a16:creationId xmlns:a16="http://schemas.microsoft.com/office/drawing/2014/main" id="{4737FC87-1568-81C5-09E9-F3183099444E}"/>
              </a:ext>
            </a:extLst>
          </p:cNvPr>
          <p:cNvSpPr>
            <a:spLocks noGrp="1"/>
          </p:cNvSpPr>
          <p:nvPr>
            <p:ph idx="4294967295"/>
          </p:nvPr>
        </p:nvSpPr>
        <p:spPr>
          <a:xfrm>
            <a:off x="838200" y="1825625"/>
            <a:ext cx="10515600" cy="4351338"/>
          </a:xfrm>
        </p:spPr>
        <p:txBody>
          <a:bodyPr/>
          <a:lstStyle/>
          <a:p>
            <a:pPr lvl="0"/>
            <a:r>
              <a:rPr lang="zh-CN" altLang="en-US">
                <a:solidFill/>
              </a:rPr>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淘宝-想搞设计PPT(倒卖必究)-4">
            <a:extLst>
              <a:ext uri="{FF2B5EF4-FFF2-40B4-BE49-F238E27FC236}">
                <a16:creationId xmlns:a16="http://schemas.microsoft.com/office/drawing/2014/main" id="{C0C8B5A0-4A18-D2BA-77BC-F995D7F3613D}"/>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7217A828-6D37-9F12-A794-416720B888D1}"/>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B84F1D7D-1A91-074C-E1F8-8EA9D69B6119}"/>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2</a:t>
            </a:fld>
            <a:endParaRPr lang="zh-CN" altLang="en-US"/>
          </a:p>
        </p:txBody>
      </p:sp>
      <p:sp>
        <p:nvSpPr>
          <p:cNvPr id="16" name="淘宝-想搞设计PPT(倒卖必究)-16">
            <a:extLst>
              <a:ext uri="{FF2B5EF4-FFF2-40B4-BE49-F238E27FC236}">
                <a16:creationId xmlns:a16="http://schemas.microsoft.com/office/drawing/2014/main" id="{53AB8932-0B55-414F-86C0-8B314801772B}"/>
              </a:ext>
            </a:extLst>
          </p:cNvPr>
          <p:cNvSpPr/>
          <p:nvPr/>
        </p:nvSpPr>
        <p:spPr>
          <a:xfrm>
            <a:off x="0" y="265736"/>
            <a:ext cx="12192000" cy="6326528"/>
          </a:xfrm>
          <a:prstGeom prst="rect">
            <a:avLst/>
          </a:prstGeom>
          <a:pattFill prst="wd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4412E7AA-FED0-05F5-F532-9683D48FB3D4}"/>
              </a:ext>
            </a:extLst>
          </p:cNvPr>
          <p:cNvGrpSpPr/>
          <p:nvPr/>
        </p:nvGrpSpPr>
        <p:grpSpPr>
          <a:xfrm>
            <a:off x="-666750" y="-3984363"/>
            <a:ext cx="13182600" cy="8528273"/>
            <a:chOff x="154818" y="-1085759"/>
            <a:chExt cx="12895588" cy="8342595"/>
          </a:xfrm>
        </p:grpSpPr>
        <p:pic>
          <p:nvPicPr>
            <p:cNvPr id="106" name="Picture 105" descr="677d22b86e9b106229962a82.jpg"/>
            <p:cNvPicPr>
              <a:picLocks noChangeAspect="1"/>
            </p:cNvPicPr>
            <p:nvPr/>
          </p:nvPicPr>
          <p:blipFill>
            <a:blip r:embed="rId6"/>
            <a:stretch>
              <a:fillRect/>
            </a:stretch>
          </p:blipFill>
          <p:spPr>
            <a:xfrm>
              <a:off x="553895" y="-516324"/>
              <a:ext cx="12229811" cy="7643633"/>
            </a:xfrm>
            <a:prstGeom prst="rect">
              <a:avLst/>
            </a:prstGeom>
          </p:spPr>
        </p:pic>
        <p:sp>
          <p:nvSpPr>
            <p:cNvPr id="15" name="淘宝-想搞设计PPT(倒卖必究)-15">
              <a:extLst>
                <a:ext uri="{FF2B5EF4-FFF2-40B4-BE49-F238E27FC236}">
                  <a16:creationId xmlns:a16="http://schemas.microsoft.com/office/drawing/2014/main" id="{57EC9BA5-4162-6801-E2DE-7DBAB897D1B1}"/>
                </a:ext>
              </a:extLst>
            </p:cNvPr>
            <p:cNvSpPr/>
            <p:nvPr/>
          </p:nvSpPr>
          <p:spPr>
            <a:xfrm>
              <a:off x="154818" y="5131627"/>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淘宝-想搞设计PPT(倒卖必究)-17">
              <a:extLst>
                <a:ext uri="{FF2B5EF4-FFF2-40B4-BE49-F238E27FC236}">
                  <a16:creationId xmlns:a16="http://schemas.microsoft.com/office/drawing/2014/main" id="{4CFC3A87-D46A-6818-6659-D5CACC7A2F25}"/>
                </a:ext>
              </a:extLst>
            </p:cNvPr>
            <p:cNvSpPr/>
            <p:nvPr/>
          </p:nvSpPr>
          <p:spPr>
            <a:xfrm>
              <a:off x="340786" y="-1085759"/>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F85C8555-9E89-BFB0-0593-D21746B3E5B8}"/>
              </a:ext>
            </a:extLst>
          </p:cNvPr>
          <p:cNvGrpSpPr/>
          <p:nvPr/>
        </p:nvGrpSpPr>
        <p:grpSpPr>
          <a:xfrm>
            <a:off x="3057871" y="2972343"/>
            <a:ext cx="2452301" cy="737572"/>
            <a:chOff x="3057871" y="2972343"/>
            <a:chExt cx="2452301" cy="737572"/>
          </a:xfrm>
        </p:grpSpPr>
        <p:sp>
          <p:nvSpPr>
            <p:cNvPr id="45" name="淘宝-想搞设计PPT(倒卖必究)-45">
              <a:extLst>
                <a:ext uri="{FF2B5EF4-FFF2-40B4-BE49-F238E27FC236}">
                  <a16:creationId xmlns:a16="http://schemas.microsoft.com/office/drawing/2014/main" id="{0B935526-2277-44A1-9F18-1FDBA6958DB9}"/>
                </a:ext>
              </a:extLst>
            </p:cNvPr>
            <p:cNvSpPr txBox="1"/>
            <p:nvPr/>
          </p:nvSpPr>
          <p:spPr>
            <a:xfrm>
              <a:off x="3693335" y="2972343"/>
              <a:ext cx="1725322" cy="523220"/>
            </a:xfrm>
            <a:prstGeom prst="rect">
              <a:avLst/>
            </a:prstGeom>
            <a:noFill/>
          </p:spPr>
          <p:txBody>
            <a:bodyPr wrap="square" rtlCol="0">
              <a:spAutoFit/>
            </a:bodyPr>
            <a:lstStyle/>
            <a:p>
              <a:r>
                <a:rPr kumimoji="1" lang="zh-CN" altLang="en-US" sz="2800" dirty="0">
                  <a:solidFill>
                    <a:schemeClr val="tx1">
                      <a:lumMod val="85000"/>
                      <a:lumOff val="15000"/>
                    </a:schemeClr>
                  </a:solidFill>
                  <a:latin typeface="思源黑体 CN Bold" panose="020B0800000000000000" pitchFamily="34" charset="-122"/>
                  <a:ea typeface="思源黑体 CN Bold" panose="020B0800000000000000" pitchFamily="34" charset="-122"/>
                </a:rPr>
                <a:t>课题背景</a:t>
              </a:r>
            </a:p>
          </p:txBody>
        </p:sp>
        <p:sp>
          <p:nvSpPr>
            <p:cNvPr id="46" name="淘宝-想搞设计PPT(倒卖必究)-46">
              <a:extLst>
                <a:ext uri="{FF2B5EF4-FFF2-40B4-BE49-F238E27FC236}">
                  <a16:creationId xmlns:a16="http://schemas.microsoft.com/office/drawing/2014/main" id="{72EA8D25-6383-40DB-8C76-92040B34D3FF}"/>
                </a:ext>
              </a:extLst>
            </p:cNvPr>
            <p:cNvSpPr/>
            <p:nvPr/>
          </p:nvSpPr>
          <p:spPr>
            <a:xfrm>
              <a:off x="3057871" y="3061489"/>
              <a:ext cx="531099" cy="531099"/>
            </a:xfrm>
            <a:prstGeom prst="rect">
              <a:avLst/>
            </a:prstGeom>
            <a:noFill/>
            <a:ln w="2857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rPr>
                <a:t>1</a:t>
              </a:r>
              <a:endParaRPr kumimoji="1" lang="zh-CN" altLang="en-US"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endParaRPr>
            </a:p>
          </p:txBody>
        </p:sp>
        <p:sp>
          <p:nvSpPr>
            <p:cNvPr id="47" name="淘宝-想搞设计PPT(倒卖必究)-47">
              <a:extLst>
                <a:ext uri="{FF2B5EF4-FFF2-40B4-BE49-F238E27FC236}">
                  <a16:creationId xmlns:a16="http://schemas.microsoft.com/office/drawing/2014/main" id="{1F402C55-453B-4A7B-A104-CD47EA937A13}"/>
                </a:ext>
              </a:extLst>
            </p:cNvPr>
            <p:cNvSpPr txBox="1"/>
            <p:nvPr/>
          </p:nvSpPr>
          <p:spPr>
            <a:xfrm>
              <a:off x="3715450" y="3409705"/>
              <a:ext cx="1794722" cy="300210"/>
            </a:xfrm>
            <a:prstGeom prst="rect">
              <a:avLst/>
            </a:prstGeom>
            <a:noFill/>
          </p:spPr>
          <p:txBody>
            <a:bodyPr wrap="none" rtlCol="0">
              <a:spAutoFit/>
            </a:bodyPr>
            <a:lstStyle/>
            <a:p>
              <a:r>
                <a:rPr lang="en" altLang="zh-CN" sz="1351" dirty="0">
                  <a:solidFill>
                    <a:schemeClr val="tx1">
                      <a:lumMod val="85000"/>
                      <a:lumOff val="15000"/>
                    </a:schemeClr>
                  </a:solidFill>
                  <a:latin typeface="思源黑体 CN Normal" panose="020B0400000000000000" pitchFamily="34" charset="-122"/>
                  <a:ea typeface="思源黑体 CN Normal" panose="020B0400000000000000" pitchFamily="34" charset="-122"/>
                </a:rPr>
                <a:t>Subject Background</a:t>
              </a:r>
              <a:endParaRPr kumimoji="1" lang="zh-CN" altLang="en-US" sz="1351"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11" name="组合 10">
            <a:extLst>
              <a:ext uri="{FF2B5EF4-FFF2-40B4-BE49-F238E27FC236}">
                <a16:creationId xmlns:a16="http://schemas.microsoft.com/office/drawing/2014/main" id="{0E8EBDCA-C7B9-BD00-2981-2CC8AC02A87F}"/>
              </a:ext>
            </a:extLst>
          </p:cNvPr>
          <p:cNvGrpSpPr/>
          <p:nvPr/>
        </p:nvGrpSpPr>
        <p:grpSpPr>
          <a:xfrm>
            <a:off x="7220650" y="2972343"/>
            <a:ext cx="2256421" cy="737572"/>
            <a:chOff x="7220650" y="2972343"/>
            <a:chExt cx="2256421" cy="737572"/>
          </a:xfrm>
        </p:grpSpPr>
        <p:sp>
          <p:nvSpPr>
            <p:cNvPr id="49" name="淘宝-想搞设计PPT(倒卖必究)-49">
              <a:extLst>
                <a:ext uri="{FF2B5EF4-FFF2-40B4-BE49-F238E27FC236}">
                  <a16:creationId xmlns:a16="http://schemas.microsoft.com/office/drawing/2014/main" id="{E68AD4F5-D51A-40D0-9266-BE51873C4D35}"/>
                </a:ext>
              </a:extLst>
            </p:cNvPr>
            <p:cNvSpPr txBox="1"/>
            <p:nvPr/>
          </p:nvSpPr>
          <p:spPr>
            <a:xfrm>
              <a:off x="7856114" y="2972343"/>
              <a:ext cx="1620957" cy="523220"/>
            </a:xfrm>
            <a:prstGeom prst="rect">
              <a:avLst/>
            </a:prstGeom>
            <a:noFill/>
          </p:spPr>
          <p:txBody>
            <a:bodyPr wrap="none" rtlCol="0">
              <a:spAutoFit/>
            </a:bodyPr>
            <a:lstStyle/>
            <a:p>
              <a:r>
                <a:rPr kumimoji="1" lang="zh-CN" altLang="en-US" sz="2800" dirty="0">
                  <a:solidFill>
                    <a:schemeClr val="tx1">
                      <a:lumMod val="85000"/>
                      <a:lumOff val="15000"/>
                    </a:schemeClr>
                  </a:solidFill>
                  <a:latin typeface="思源黑体 CN Bold" panose="020B0800000000000000" pitchFamily="34" charset="-122"/>
                  <a:ea typeface="思源黑体 CN Bold" panose="020B0800000000000000" pitchFamily="34" charset="-122"/>
                </a:rPr>
                <a:t>研究内容</a:t>
              </a:r>
            </a:p>
          </p:txBody>
        </p:sp>
        <p:sp>
          <p:nvSpPr>
            <p:cNvPr id="50" name="淘宝-想搞设计PPT(倒卖必究)-50">
              <a:extLst>
                <a:ext uri="{FF2B5EF4-FFF2-40B4-BE49-F238E27FC236}">
                  <a16:creationId xmlns:a16="http://schemas.microsoft.com/office/drawing/2014/main" id="{E06710E2-91B1-447B-9FA6-3D62805EED98}"/>
                </a:ext>
              </a:extLst>
            </p:cNvPr>
            <p:cNvSpPr/>
            <p:nvPr/>
          </p:nvSpPr>
          <p:spPr>
            <a:xfrm>
              <a:off x="7220650" y="3061489"/>
              <a:ext cx="531099" cy="531099"/>
            </a:xfrm>
            <a:prstGeom prst="rect">
              <a:avLst/>
            </a:prstGeom>
            <a:noFill/>
            <a:ln w="2857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rPr>
                <a:t>2</a:t>
              </a:r>
              <a:endParaRPr kumimoji="1" lang="zh-CN" altLang="en-US"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endParaRPr>
            </a:p>
          </p:txBody>
        </p:sp>
        <p:sp>
          <p:nvSpPr>
            <p:cNvPr id="51" name="淘宝-想搞设计PPT(倒卖必究)-51">
              <a:extLst>
                <a:ext uri="{FF2B5EF4-FFF2-40B4-BE49-F238E27FC236}">
                  <a16:creationId xmlns:a16="http://schemas.microsoft.com/office/drawing/2014/main" id="{3BA19472-A219-4EA5-ACBF-15F6CBF7E3C7}"/>
                </a:ext>
              </a:extLst>
            </p:cNvPr>
            <p:cNvSpPr txBox="1"/>
            <p:nvPr/>
          </p:nvSpPr>
          <p:spPr>
            <a:xfrm>
              <a:off x="7878229" y="3409705"/>
              <a:ext cx="1592487" cy="300210"/>
            </a:xfrm>
            <a:prstGeom prst="rect">
              <a:avLst/>
            </a:prstGeom>
            <a:noFill/>
          </p:spPr>
          <p:txBody>
            <a:bodyPr wrap="none" rtlCol="0">
              <a:spAutoFit/>
            </a:bodyPr>
            <a:lstStyle/>
            <a:p>
              <a:r>
                <a:rPr lang="en-US" altLang="zh-CN" sz="1351" dirty="0">
                  <a:solidFill>
                    <a:schemeClr val="tx1">
                      <a:lumMod val="85000"/>
                      <a:lumOff val="15000"/>
                    </a:schemeClr>
                  </a:solidFill>
                  <a:latin typeface="思源黑体 CN Normal" panose="020B0400000000000000" pitchFamily="34" charset="-122"/>
                  <a:ea typeface="思源黑体 CN Normal" panose="020B0400000000000000" pitchFamily="34" charset="-122"/>
                </a:rPr>
                <a:t>Research Content</a:t>
              </a:r>
            </a:p>
          </p:txBody>
        </p:sp>
      </p:grpSp>
      <p:grpSp>
        <p:nvGrpSpPr>
          <p:cNvPr id="10" name="组合 9">
            <a:extLst>
              <a:ext uri="{FF2B5EF4-FFF2-40B4-BE49-F238E27FC236}">
                <a16:creationId xmlns:a16="http://schemas.microsoft.com/office/drawing/2014/main" id="{E37C79F4-7225-CE7C-A28F-60CCA6EF3AFC}"/>
              </a:ext>
            </a:extLst>
          </p:cNvPr>
          <p:cNvGrpSpPr/>
          <p:nvPr/>
        </p:nvGrpSpPr>
        <p:grpSpPr>
          <a:xfrm>
            <a:off x="3057871" y="4150568"/>
            <a:ext cx="2474429" cy="737572"/>
            <a:chOff x="3057871" y="4150568"/>
            <a:chExt cx="2474429" cy="737572"/>
          </a:xfrm>
        </p:grpSpPr>
        <p:sp>
          <p:nvSpPr>
            <p:cNvPr id="53" name="淘宝-想搞设计PPT(倒卖必究)-53">
              <a:extLst>
                <a:ext uri="{FF2B5EF4-FFF2-40B4-BE49-F238E27FC236}">
                  <a16:creationId xmlns:a16="http://schemas.microsoft.com/office/drawing/2014/main" id="{D68220AB-F7E0-4176-ABAD-4D4F82F8DB60}"/>
                </a:ext>
              </a:extLst>
            </p:cNvPr>
            <p:cNvSpPr txBox="1"/>
            <p:nvPr/>
          </p:nvSpPr>
          <p:spPr>
            <a:xfrm>
              <a:off x="3693335" y="4150568"/>
              <a:ext cx="1838965" cy="523220"/>
            </a:xfrm>
            <a:prstGeom prst="rect">
              <a:avLst/>
            </a:prstGeom>
            <a:noFill/>
          </p:spPr>
          <p:txBody>
            <a:bodyPr wrap="square" rtlCol="0">
              <a:spAutoFit/>
            </a:bodyPr>
            <a:lstStyle/>
            <a:p>
              <a:r>
                <a:rPr kumimoji="1" lang="zh-CN" altLang="en-US" sz="2800" dirty="0">
                  <a:solidFill>
                    <a:schemeClr val="tx1">
                      <a:lumMod val="85000"/>
                      <a:lumOff val="15000"/>
                    </a:schemeClr>
                  </a:solidFill>
                  <a:latin typeface="思源黑体 CN Bold" panose="020B0800000000000000" pitchFamily="34" charset="-122"/>
                  <a:ea typeface="思源黑体 CN Bold" panose="020B0800000000000000" pitchFamily="34" charset="-122"/>
                </a:rPr>
                <a:t>研究方法</a:t>
              </a:r>
            </a:p>
          </p:txBody>
        </p:sp>
        <p:sp>
          <p:nvSpPr>
            <p:cNvPr id="54" name="淘宝-想搞设计PPT(倒卖必究)-54">
              <a:extLst>
                <a:ext uri="{FF2B5EF4-FFF2-40B4-BE49-F238E27FC236}">
                  <a16:creationId xmlns:a16="http://schemas.microsoft.com/office/drawing/2014/main" id="{86C4D52E-50C5-4468-9075-39B104300769}"/>
                </a:ext>
              </a:extLst>
            </p:cNvPr>
            <p:cNvSpPr/>
            <p:nvPr/>
          </p:nvSpPr>
          <p:spPr>
            <a:xfrm>
              <a:off x="3057871" y="4239714"/>
              <a:ext cx="531099" cy="531099"/>
            </a:xfrm>
            <a:prstGeom prst="rect">
              <a:avLst/>
            </a:prstGeom>
            <a:noFill/>
            <a:ln w="2857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rPr>
                <a:t>3</a:t>
              </a:r>
              <a:endParaRPr kumimoji="1" lang="zh-CN" altLang="en-US"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endParaRPr>
            </a:p>
          </p:txBody>
        </p:sp>
        <p:sp>
          <p:nvSpPr>
            <p:cNvPr id="55" name="淘宝-想搞设计PPT(倒卖必究)-55">
              <a:extLst>
                <a:ext uri="{FF2B5EF4-FFF2-40B4-BE49-F238E27FC236}">
                  <a16:creationId xmlns:a16="http://schemas.microsoft.com/office/drawing/2014/main" id="{62E418CA-7663-443B-B1E4-E7A35934D3B0}"/>
                </a:ext>
              </a:extLst>
            </p:cNvPr>
            <p:cNvSpPr txBox="1"/>
            <p:nvPr/>
          </p:nvSpPr>
          <p:spPr>
            <a:xfrm>
              <a:off x="3715450" y="4587930"/>
              <a:ext cx="1559529" cy="300210"/>
            </a:xfrm>
            <a:prstGeom prst="rect">
              <a:avLst/>
            </a:prstGeom>
            <a:noFill/>
          </p:spPr>
          <p:txBody>
            <a:bodyPr wrap="none" rtlCol="0">
              <a:spAutoFit/>
            </a:bodyPr>
            <a:lstStyle/>
            <a:p>
              <a:r>
                <a:rPr lang="en-US" altLang="zh-CN" sz="1351" dirty="0">
                  <a:solidFill>
                    <a:schemeClr val="tx1">
                      <a:lumMod val="85000"/>
                      <a:lumOff val="15000"/>
                    </a:schemeClr>
                  </a:solidFill>
                  <a:latin typeface="思源黑体 CN Normal" panose="020B0400000000000000" pitchFamily="34" charset="-122"/>
                  <a:ea typeface="思源黑体 CN Normal" panose="020B0400000000000000" pitchFamily="34" charset="-122"/>
                </a:rPr>
                <a:t>Research Method</a:t>
              </a:r>
            </a:p>
          </p:txBody>
        </p:sp>
      </p:grpSp>
      <p:grpSp>
        <p:nvGrpSpPr>
          <p:cNvPr id="9" name="组合 8">
            <a:extLst>
              <a:ext uri="{FF2B5EF4-FFF2-40B4-BE49-F238E27FC236}">
                <a16:creationId xmlns:a16="http://schemas.microsoft.com/office/drawing/2014/main" id="{B38528A3-B735-6C42-8BFE-FEDEC7149FC4}"/>
              </a:ext>
            </a:extLst>
          </p:cNvPr>
          <p:cNvGrpSpPr/>
          <p:nvPr/>
        </p:nvGrpSpPr>
        <p:grpSpPr>
          <a:xfrm>
            <a:off x="7220650" y="4150568"/>
            <a:ext cx="2683579" cy="737572"/>
            <a:chOff x="7220650" y="4150568"/>
            <a:chExt cx="2683579" cy="737572"/>
          </a:xfrm>
        </p:grpSpPr>
        <p:sp>
          <p:nvSpPr>
            <p:cNvPr id="57" name="淘宝-想搞设计PPT(倒卖必究)-57">
              <a:extLst>
                <a:ext uri="{FF2B5EF4-FFF2-40B4-BE49-F238E27FC236}">
                  <a16:creationId xmlns:a16="http://schemas.microsoft.com/office/drawing/2014/main" id="{E93979F0-9CD1-4E84-B032-684D2B3D04C8}"/>
                </a:ext>
              </a:extLst>
            </p:cNvPr>
            <p:cNvSpPr txBox="1"/>
            <p:nvPr/>
          </p:nvSpPr>
          <p:spPr>
            <a:xfrm>
              <a:off x="7856114" y="4150568"/>
              <a:ext cx="2048115" cy="523220"/>
            </a:xfrm>
            <a:prstGeom prst="rect">
              <a:avLst/>
            </a:prstGeom>
            <a:noFill/>
          </p:spPr>
          <p:txBody>
            <a:bodyPr wrap="square" rtlCol="0">
              <a:spAutoFit/>
            </a:bodyPr>
            <a:lstStyle/>
            <a:p>
              <a:r>
                <a:rPr kumimoji="1" lang="zh-CN" altLang="en-US" sz="2800" dirty="0">
                  <a:solidFill>
                    <a:schemeClr val="tx1">
                      <a:lumMod val="85000"/>
                      <a:lumOff val="15000"/>
                    </a:schemeClr>
                  </a:solidFill>
                  <a:latin typeface="思源黑体 CN Bold" panose="020B0800000000000000" pitchFamily="34" charset="-122"/>
                  <a:ea typeface="思源黑体 CN Bold" panose="020B0800000000000000" pitchFamily="34" charset="-122"/>
                </a:rPr>
                <a:t>研究过程</a:t>
              </a:r>
            </a:p>
          </p:txBody>
        </p:sp>
        <p:sp>
          <p:nvSpPr>
            <p:cNvPr id="58" name="淘宝-想搞设计PPT(倒卖必究)-58">
              <a:extLst>
                <a:ext uri="{FF2B5EF4-FFF2-40B4-BE49-F238E27FC236}">
                  <a16:creationId xmlns:a16="http://schemas.microsoft.com/office/drawing/2014/main" id="{F206E875-F135-4A05-A6C2-A0607A763BA7}"/>
                </a:ext>
              </a:extLst>
            </p:cNvPr>
            <p:cNvSpPr/>
            <p:nvPr/>
          </p:nvSpPr>
          <p:spPr>
            <a:xfrm>
              <a:off x="7220650" y="4239714"/>
              <a:ext cx="531099" cy="531099"/>
            </a:xfrm>
            <a:prstGeom prst="rect">
              <a:avLst/>
            </a:prstGeom>
            <a:noFill/>
            <a:ln w="2857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rPr>
                <a:t>4</a:t>
              </a:r>
              <a:endParaRPr kumimoji="1" lang="zh-CN" altLang="en-US"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endParaRPr>
            </a:p>
          </p:txBody>
        </p:sp>
        <p:sp>
          <p:nvSpPr>
            <p:cNvPr id="59" name="淘宝-想搞设计PPT(倒卖必究)-59">
              <a:extLst>
                <a:ext uri="{FF2B5EF4-FFF2-40B4-BE49-F238E27FC236}">
                  <a16:creationId xmlns:a16="http://schemas.microsoft.com/office/drawing/2014/main" id="{7590D050-A66C-493C-9C6D-FF10227DBFD0}"/>
                </a:ext>
              </a:extLst>
            </p:cNvPr>
            <p:cNvSpPr txBox="1"/>
            <p:nvPr/>
          </p:nvSpPr>
          <p:spPr>
            <a:xfrm>
              <a:off x="7878229" y="4587930"/>
              <a:ext cx="1565172" cy="300210"/>
            </a:xfrm>
            <a:prstGeom prst="rect">
              <a:avLst/>
            </a:prstGeom>
            <a:noFill/>
          </p:spPr>
          <p:txBody>
            <a:bodyPr wrap="none" rtlCol="0">
              <a:spAutoFit/>
            </a:bodyPr>
            <a:lstStyle/>
            <a:p>
              <a:r>
                <a:rPr lang="en-US" altLang="zh-CN" sz="1351" dirty="0">
                  <a:solidFill>
                    <a:schemeClr val="tx1">
                      <a:lumMod val="85000"/>
                      <a:lumOff val="15000"/>
                    </a:schemeClr>
                  </a:solidFill>
                  <a:latin typeface="思源黑体 CN Normal" panose="020B0400000000000000" pitchFamily="34" charset="-122"/>
                  <a:ea typeface="思源黑体 CN Normal" panose="020B0400000000000000" pitchFamily="34" charset="-122"/>
                </a:rPr>
                <a:t>Research Process</a:t>
              </a:r>
            </a:p>
          </p:txBody>
        </p:sp>
      </p:grpSp>
      <p:grpSp>
        <p:nvGrpSpPr>
          <p:cNvPr id="8" name="组合 7">
            <a:extLst>
              <a:ext uri="{FF2B5EF4-FFF2-40B4-BE49-F238E27FC236}">
                <a16:creationId xmlns:a16="http://schemas.microsoft.com/office/drawing/2014/main" id="{5BC12E00-8581-2714-3DAF-BD45FCB47AB7}"/>
              </a:ext>
            </a:extLst>
          </p:cNvPr>
          <p:cNvGrpSpPr/>
          <p:nvPr/>
        </p:nvGrpSpPr>
        <p:grpSpPr>
          <a:xfrm>
            <a:off x="3057871" y="5340038"/>
            <a:ext cx="2474429" cy="737572"/>
            <a:chOff x="3057871" y="5340038"/>
            <a:chExt cx="2474429" cy="737572"/>
          </a:xfrm>
        </p:grpSpPr>
        <p:sp>
          <p:nvSpPr>
            <p:cNvPr id="61" name="淘宝-想搞设计PPT(倒卖必究)-61">
              <a:extLst>
                <a:ext uri="{FF2B5EF4-FFF2-40B4-BE49-F238E27FC236}">
                  <a16:creationId xmlns:a16="http://schemas.microsoft.com/office/drawing/2014/main" id="{435AE756-4EC0-4F7E-A689-EDBA6C9D8DE9}"/>
                </a:ext>
              </a:extLst>
            </p:cNvPr>
            <p:cNvSpPr txBox="1"/>
            <p:nvPr/>
          </p:nvSpPr>
          <p:spPr>
            <a:xfrm>
              <a:off x="3693335" y="5340038"/>
              <a:ext cx="1838965" cy="523220"/>
            </a:xfrm>
            <a:prstGeom prst="rect">
              <a:avLst/>
            </a:prstGeom>
            <a:noFill/>
          </p:spPr>
          <p:txBody>
            <a:bodyPr wrap="square" rtlCol="0">
              <a:spAutoFit/>
            </a:bodyPr>
            <a:lstStyle/>
            <a:p>
              <a:r>
                <a:rPr kumimoji="1" lang="zh-CN" altLang="en-US" sz="2800" dirty="0">
                  <a:solidFill>
                    <a:schemeClr val="tx1">
                      <a:lumMod val="85000"/>
                      <a:lumOff val="15000"/>
                    </a:schemeClr>
                  </a:solidFill>
                  <a:latin typeface="思源黑体 CN Bold" panose="020B0800000000000000" pitchFamily="34" charset="-122"/>
                  <a:ea typeface="思源黑体 CN Bold" panose="020B0800000000000000" pitchFamily="34" charset="-122"/>
                </a:rPr>
                <a:t>结果分析</a:t>
              </a:r>
            </a:p>
          </p:txBody>
        </p:sp>
        <p:sp>
          <p:nvSpPr>
            <p:cNvPr id="62" name="淘宝-想搞设计PPT(倒卖必究)-62">
              <a:extLst>
                <a:ext uri="{FF2B5EF4-FFF2-40B4-BE49-F238E27FC236}">
                  <a16:creationId xmlns:a16="http://schemas.microsoft.com/office/drawing/2014/main" id="{D13538F9-ABEF-4F83-9171-E525044D69A5}"/>
                </a:ext>
              </a:extLst>
            </p:cNvPr>
            <p:cNvSpPr/>
            <p:nvPr/>
          </p:nvSpPr>
          <p:spPr>
            <a:xfrm>
              <a:off x="3057871" y="5429184"/>
              <a:ext cx="531099" cy="531099"/>
            </a:xfrm>
            <a:prstGeom prst="rect">
              <a:avLst/>
            </a:prstGeom>
            <a:noFill/>
            <a:ln w="2857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rPr>
                <a:t>5</a:t>
              </a:r>
              <a:endParaRPr kumimoji="1" lang="zh-CN" altLang="en-US"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endParaRPr>
            </a:p>
          </p:txBody>
        </p:sp>
        <p:sp>
          <p:nvSpPr>
            <p:cNvPr id="63" name="淘宝-想搞设计PPT(倒卖必究)-63">
              <a:extLst>
                <a:ext uri="{FF2B5EF4-FFF2-40B4-BE49-F238E27FC236}">
                  <a16:creationId xmlns:a16="http://schemas.microsoft.com/office/drawing/2014/main" id="{B5699539-6E8F-4456-9717-3DA69D554667}"/>
                </a:ext>
              </a:extLst>
            </p:cNvPr>
            <p:cNvSpPr txBox="1"/>
            <p:nvPr/>
          </p:nvSpPr>
          <p:spPr>
            <a:xfrm>
              <a:off x="3715450" y="5777400"/>
              <a:ext cx="1566134" cy="300210"/>
            </a:xfrm>
            <a:prstGeom prst="rect">
              <a:avLst/>
            </a:prstGeom>
            <a:noFill/>
          </p:spPr>
          <p:txBody>
            <a:bodyPr wrap="none" rtlCol="0">
              <a:spAutoFit/>
            </a:bodyPr>
            <a:lstStyle/>
            <a:p>
              <a:r>
                <a:rPr lang="en-US" altLang="zh-CN" sz="1351" dirty="0">
                  <a:solidFill>
                    <a:schemeClr val="tx1">
                      <a:lumMod val="85000"/>
                      <a:lumOff val="15000"/>
                    </a:schemeClr>
                  </a:solidFill>
                  <a:latin typeface="思源黑体 CN Normal" panose="020B0400000000000000" pitchFamily="34" charset="-122"/>
                  <a:ea typeface="思源黑体 CN Normal" panose="020B0400000000000000" pitchFamily="34" charset="-122"/>
                </a:rPr>
                <a:t>Analysis of Result</a:t>
              </a:r>
            </a:p>
          </p:txBody>
        </p:sp>
      </p:grpSp>
      <p:grpSp>
        <p:nvGrpSpPr>
          <p:cNvPr id="7" name="组合 6">
            <a:extLst>
              <a:ext uri="{FF2B5EF4-FFF2-40B4-BE49-F238E27FC236}">
                <a16:creationId xmlns:a16="http://schemas.microsoft.com/office/drawing/2014/main" id="{A517FA2B-9CF6-663E-6327-F83DB999FC68}"/>
              </a:ext>
            </a:extLst>
          </p:cNvPr>
          <p:cNvGrpSpPr/>
          <p:nvPr/>
        </p:nvGrpSpPr>
        <p:grpSpPr>
          <a:xfrm>
            <a:off x="7220650" y="5318773"/>
            <a:ext cx="2474429" cy="737571"/>
            <a:chOff x="7220650" y="5318773"/>
            <a:chExt cx="2474429" cy="737571"/>
          </a:xfrm>
        </p:grpSpPr>
        <p:sp>
          <p:nvSpPr>
            <p:cNvPr id="65" name="淘宝-想搞设计PPT(倒卖必究)-65">
              <a:extLst>
                <a:ext uri="{FF2B5EF4-FFF2-40B4-BE49-F238E27FC236}">
                  <a16:creationId xmlns:a16="http://schemas.microsoft.com/office/drawing/2014/main" id="{1B2B5841-5E2D-4938-9D9D-BFE918A6A35E}"/>
                </a:ext>
              </a:extLst>
            </p:cNvPr>
            <p:cNvSpPr txBox="1"/>
            <p:nvPr/>
          </p:nvSpPr>
          <p:spPr>
            <a:xfrm>
              <a:off x="7856114" y="5318773"/>
              <a:ext cx="1838965" cy="523220"/>
            </a:xfrm>
            <a:prstGeom prst="rect">
              <a:avLst/>
            </a:prstGeom>
            <a:noFill/>
          </p:spPr>
          <p:txBody>
            <a:bodyPr wrap="square" rtlCol="0">
              <a:spAutoFit/>
            </a:bodyPr>
            <a:lstStyle/>
            <a:p>
              <a:r>
                <a:rPr kumimoji="1" lang="zh-CN" altLang="en-US" sz="2800" dirty="0">
                  <a:solidFill>
                    <a:schemeClr val="tx1">
                      <a:lumMod val="85000"/>
                      <a:lumOff val="15000"/>
                    </a:schemeClr>
                  </a:solidFill>
                  <a:latin typeface="思源黑体 CN Bold" panose="020B0800000000000000" pitchFamily="34" charset="-122"/>
                  <a:ea typeface="思源黑体 CN Bold" panose="020B0800000000000000" pitchFamily="34" charset="-122"/>
                </a:rPr>
                <a:t>主要结论</a:t>
              </a:r>
            </a:p>
          </p:txBody>
        </p:sp>
        <p:sp>
          <p:nvSpPr>
            <p:cNvPr id="66" name="淘宝-想搞设计PPT(倒卖必究)-66">
              <a:extLst>
                <a:ext uri="{FF2B5EF4-FFF2-40B4-BE49-F238E27FC236}">
                  <a16:creationId xmlns:a16="http://schemas.microsoft.com/office/drawing/2014/main" id="{C5332698-36EA-4256-894A-305DC351935E}"/>
                </a:ext>
              </a:extLst>
            </p:cNvPr>
            <p:cNvSpPr/>
            <p:nvPr/>
          </p:nvSpPr>
          <p:spPr>
            <a:xfrm>
              <a:off x="7220650" y="5407919"/>
              <a:ext cx="531099" cy="531099"/>
            </a:xfrm>
            <a:prstGeom prst="rect">
              <a:avLst/>
            </a:prstGeom>
            <a:noFill/>
            <a:ln w="2857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rPr>
                <a:t>6</a:t>
              </a:r>
              <a:endParaRPr kumimoji="1" lang="zh-CN" altLang="en-US" sz="20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Arial" panose="020B0604020202020204" pitchFamily="34" charset="0"/>
              </a:endParaRPr>
            </a:p>
          </p:txBody>
        </p:sp>
        <p:sp>
          <p:nvSpPr>
            <p:cNvPr id="67" name="淘宝-想搞设计PPT(倒卖必究)-67">
              <a:extLst>
                <a:ext uri="{FF2B5EF4-FFF2-40B4-BE49-F238E27FC236}">
                  <a16:creationId xmlns:a16="http://schemas.microsoft.com/office/drawing/2014/main" id="{41035C3B-5C59-49A1-BD2A-5101227F45B9}"/>
                </a:ext>
              </a:extLst>
            </p:cNvPr>
            <p:cNvSpPr txBox="1"/>
            <p:nvPr/>
          </p:nvSpPr>
          <p:spPr>
            <a:xfrm>
              <a:off x="7878229" y="5756134"/>
              <a:ext cx="1565172" cy="300210"/>
            </a:xfrm>
            <a:prstGeom prst="rect">
              <a:avLst/>
            </a:prstGeom>
            <a:noFill/>
          </p:spPr>
          <p:txBody>
            <a:bodyPr wrap="square" rtlCol="0">
              <a:spAutoFit/>
            </a:bodyPr>
            <a:lstStyle/>
            <a:p>
              <a:pPr algn="dist"/>
              <a:r>
                <a:rPr lang="en-US" altLang="zh-CN" sz="1351" dirty="0">
                  <a:solidFill>
                    <a:schemeClr val="tx1">
                      <a:lumMod val="85000"/>
                      <a:lumOff val="15000"/>
                    </a:schemeClr>
                  </a:solidFill>
                  <a:latin typeface="思源黑体 CN Normal" panose="020B0400000000000000" pitchFamily="34" charset="-122"/>
                  <a:ea typeface="思源黑体 CN Normal" panose="020B0400000000000000" pitchFamily="34" charset="-122"/>
                </a:rPr>
                <a:t>Main Conclusion</a:t>
              </a:r>
            </a:p>
          </p:txBody>
        </p:sp>
      </p:grpSp>
      <p:sp>
        <p:nvSpPr>
          <p:cNvPr id="74" name="淘宝-想搞设计PPT(倒卖必究)-74">
            <a:extLst>
              <a:ext uri="{FF2B5EF4-FFF2-40B4-BE49-F238E27FC236}">
                <a16:creationId xmlns:a16="http://schemas.microsoft.com/office/drawing/2014/main" id="{2A4E9A33-B16A-410E-9145-C17D9EB7458C}"/>
              </a:ext>
            </a:extLst>
          </p:cNvPr>
          <p:cNvSpPr/>
          <p:nvPr/>
        </p:nvSpPr>
        <p:spPr>
          <a:xfrm>
            <a:off x="-258791" y="4991"/>
            <a:ext cx="12502005" cy="2365550"/>
          </a:xfrm>
          <a:prstGeom prst="rect">
            <a:avLst/>
          </a:prstGeom>
          <a:solidFill>
            <a:srgbClr val="15548D">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淘宝-想搞设计PPT(倒卖必究)-75">
            <a:extLst>
              <a:ext uri="{FF2B5EF4-FFF2-40B4-BE49-F238E27FC236}">
                <a16:creationId xmlns:a16="http://schemas.microsoft.com/office/drawing/2014/main" id="{83971258-BFD9-49D0-9BFD-74E6A35DA94A}"/>
              </a:ext>
            </a:extLst>
          </p:cNvPr>
          <p:cNvSpPr/>
          <p:nvPr/>
        </p:nvSpPr>
        <p:spPr>
          <a:xfrm>
            <a:off x="0" y="6529824"/>
            <a:ext cx="12192000" cy="36683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淘宝-想搞设计PPT(倒卖必究)-77">
            <a:extLst>
              <a:ext uri="{FF2B5EF4-FFF2-40B4-BE49-F238E27FC236}">
                <a16:creationId xmlns:a16="http://schemas.microsoft.com/office/drawing/2014/main" id="{C03E2B2D-2042-4EDE-8955-80E99AFD2DBE}"/>
              </a:ext>
            </a:extLst>
          </p:cNvPr>
          <p:cNvSpPr/>
          <p:nvPr/>
        </p:nvSpPr>
        <p:spPr>
          <a:xfrm>
            <a:off x="5047404" y="897777"/>
            <a:ext cx="2197100" cy="1107996"/>
          </a:xfrm>
          <a:prstGeom prst="rect">
            <a:avLst/>
          </a:prstGeom>
        </p:spPr>
        <p:txBody>
          <a:bodyPr wrap="square">
            <a:spAutoFit/>
          </a:bodyPr>
          <a:lstStyle/>
          <a:p>
            <a:pPr lvl="0" algn="dist"/>
            <a:r>
              <a:rPr lang="zh-CN" altLang="en-US" sz="6600" spc="600" dirty="0">
                <a:solidFill>
                  <a:schemeClr val="bg1"/>
                </a:solidFill>
                <a:latin typeface="思源黑体 CN Bold" panose="020B0800000000000000" pitchFamily="34" charset="-122"/>
                <a:ea typeface="思源黑体 CN Bold" panose="020B0800000000000000" pitchFamily="34" charset="-122"/>
              </a:rPr>
              <a:t>目录</a:t>
            </a:r>
          </a:p>
        </p:txBody>
      </p:sp>
      <p:sp>
        <p:nvSpPr>
          <p:cNvPr id="78" name="淘宝-想搞设计PPT(倒卖必究)-78">
            <a:extLst>
              <a:ext uri="{FF2B5EF4-FFF2-40B4-BE49-F238E27FC236}">
                <a16:creationId xmlns:a16="http://schemas.microsoft.com/office/drawing/2014/main" id="{3E9C7E69-A06A-40E9-AA22-BE1F97D467D6}"/>
              </a:ext>
            </a:extLst>
          </p:cNvPr>
          <p:cNvSpPr/>
          <p:nvPr/>
        </p:nvSpPr>
        <p:spPr>
          <a:xfrm>
            <a:off x="5164343" y="1779364"/>
            <a:ext cx="1906502" cy="461665"/>
          </a:xfrm>
          <a:prstGeom prst="rect">
            <a:avLst/>
          </a:prstGeom>
        </p:spPr>
        <p:txBody>
          <a:bodyPr wrap="square">
            <a:spAutoFit/>
          </a:bodyPr>
          <a:lstStyle/>
          <a:p>
            <a:pPr lvl="0" algn="dist"/>
            <a:r>
              <a:rPr lang="en-US" altLang="zh-CN" sz="2400" dirty="0">
                <a:solidFill>
                  <a:schemeClr val="bg1"/>
                </a:solidFill>
                <a:latin typeface="思源黑体 CN Light" panose="020B0300000000000000" pitchFamily="34" charset="-122"/>
                <a:ea typeface="思源黑体 CN Light" panose="020B0300000000000000" pitchFamily="34" charset="-122"/>
              </a:rPr>
              <a:t>CONTENTS</a:t>
            </a:r>
          </a:p>
        </p:txBody>
      </p:sp>
      <p:cxnSp>
        <p:nvCxnSpPr>
          <p:cNvPr id="79" name="淘宝-想搞设计PPT(倒卖必究)-79">
            <a:extLst>
              <a:ext uri="{FF2B5EF4-FFF2-40B4-BE49-F238E27FC236}">
                <a16:creationId xmlns:a16="http://schemas.microsoft.com/office/drawing/2014/main" id="{73B1787C-0BE0-405D-A839-0170343692D9}"/>
              </a:ext>
            </a:extLst>
          </p:cNvPr>
          <p:cNvCxnSpPr>
            <a:cxnSpLocks/>
          </p:cNvCxnSpPr>
          <p:nvPr/>
        </p:nvCxnSpPr>
        <p:spPr>
          <a:xfrm>
            <a:off x="5254078" y="2223470"/>
            <a:ext cx="172703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04" name="淘宝-想搞设计PPT(倒卖必究)-104" descr="毕业帽">
            <a:extLst>
              <a:ext uri="{FF2B5EF4-FFF2-40B4-BE49-F238E27FC236}">
                <a16:creationId xmlns:a16="http://schemas.microsoft.com/office/drawing/2014/main" id="{89E25621-9D55-48AF-94D5-1F56D1B2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04818" y="-666975"/>
            <a:ext cx="2982364" cy="2982364"/>
          </a:xfrm>
          <a:prstGeom prst="rect">
            <a:avLst/>
          </a:prstGeom>
        </p:spPr>
      </p:pic>
      <p:sp>
        <p:nvSpPr>
          <p:cNvPr id="105" name="淘宝-想搞设计PPT(倒卖必究)-105">
            <a:extLst>
              <a:ext uri="{FF2B5EF4-FFF2-40B4-BE49-F238E27FC236}">
                <a16:creationId xmlns:a16="http://schemas.microsoft.com/office/drawing/2014/main" id="{EE7248E5-A0A0-4D15-9214-BF08F2B27A14}"/>
              </a:ext>
            </a:extLst>
          </p:cNvPr>
          <p:cNvSpPr txBox="1"/>
          <p:nvPr/>
        </p:nvSpPr>
        <p:spPr>
          <a:xfrm rot="16200000">
            <a:off x="-862791" y="4294771"/>
            <a:ext cx="3132144" cy="1077218"/>
          </a:xfrm>
          <a:prstGeom prst="rect">
            <a:avLst/>
          </a:prstGeom>
          <a:noFill/>
        </p:spPr>
        <p:txBody>
          <a:bodyPr wrap="square" rtlCol="0">
            <a:spAutoFit/>
          </a:bodyPr>
          <a:lstStyle/>
          <a:p>
            <a:r>
              <a:rPr lang="en-US" altLang="zh-CN" sz="3200" spc="160" dirty="0">
                <a:solidFill>
                  <a:srgbClr val="15548D">
                    <a:alpha val="23000"/>
                  </a:srgbClr>
                </a:solidFill>
                <a:latin typeface="思源黑体 CN Light" panose="020B0300000000000000" pitchFamily="34" charset="-122"/>
                <a:ea typeface="思源黑体 CN Light" panose="020B0300000000000000" pitchFamily="34" charset="-122"/>
              </a:rPr>
              <a:t>DISSERTATION DEFENSE</a:t>
            </a:r>
            <a:endParaRPr lang="zh-CN" altLang="en-US" sz="3200" spc="160" dirty="0">
              <a:solidFill>
                <a:srgbClr val="211D71">
                  <a:alpha val="23000"/>
                </a:srgbClr>
              </a:solidFill>
              <a:latin typeface="思源黑体 CN Light" panose="020B0300000000000000" pitchFamily="34" charset="-122"/>
              <a:ea typeface="思源黑体 CN Light" panose="020B0300000000000000" pitchFamily="34" charset="-122"/>
            </a:endParaRPr>
          </a:p>
        </p:txBody>
      </p:sp>
      <p:pic>
        <p:nvPicPr>
          <p:cNvPr id="107" name="Picture 106" descr="华中科技大学.png"/>
          <p:cNvPicPr>
            <a:picLocks noChangeAspect="1"/>
          </p:cNvPicPr>
          <p:nvPr/>
        </p:nvPicPr>
        <p:blipFill>
          <a:blip r:embed="rId7"/>
          <a:stretch>
            <a:fillRect/>
          </a:stretch>
        </p:blipFill>
        <p:spPr>
          <a:xfrm>
            <a:off x="9729540" y="162491"/>
            <a:ext cx="2338379" cy="513606"/>
          </a:xfrm>
          <a:prstGeom prst="rect">
            <a:avLst/>
          </a:prstGeom>
        </p:spPr>
      </p:pic>
      <p:sp>
        <p:nvSpPr>
          <p:cNvPr id="19" name="淘宝-想搞设计PPT(倒卖必究)-19">
            <a:extLst>
              <a:ext uri="{FF2B5EF4-FFF2-40B4-BE49-F238E27FC236}">
                <a16:creationId xmlns:a16="http://schemas.microsoft.com/office/drawing/2014/main" id="{89BC01AF-C4A9-4CAF-0B26-3A59ECFF264F}"/>
              </a:ext>
            </a:extLst>
          </p:cNvPr>
          <p:cNvSpPr txBox="1"/>
          <p:nvPr/>
        </p:nvSpPr>
        <p:spPr>
          <a:xfrm>
            <a:off x="-2641600" y="-4841240"/>
            <a:ext cx="1654620" cy="369332"/>
          </a:xfrm>
          <a:prstGeom prst="rect">
            <a:avLst/>
          </a:prstGeom>
          <a:noFill/>
        </p:spPr>
        <p:txBody>
          <a:bodyPr wrap="none" rtlCol="0">
            <a:spAutoFit/>
          </a:bodyPr>
          <a:lstStyle/>
          <a:p>
            <a:r>
              <a:rPr lang="en-US" altLang="zh-CN" dirty="0" err="1">
                <a:solidFill/>
              </a:rPr>
              <a:t>HSVmode:HSV</a:t>
            </a:r>
            <a:endParaRPr lang="zh-CN" altLang="en-US" dirty="0"/>
          </a:p>
        </p:txBody>
      </p:sp>
    </p:spTree>
    <p:extLst>
      <p:ext uri="{BB962C8B-B14F-4D97-AF65-F5344CB8AC3E}">
        <p14:creationId xmlns:p14="http://schemas.microsoft.com/office/powerpoint/2010/main" val="103775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淘宝-想搞设计PPT(倒卖必究)-28">
            <a:extLst>
              <a:ext uri="{FF2B5EF4-FFF2-40B4-BE49-F238E27FC236}">
                <a16:creationId xmlns:a16="http://schemas.microsoft.com/office/drawing/2014/main" id="{DCA3E23B-FFF7-CA56-FD1E-6BCC4FFB1573}"/>
              </a:ext>
            </a:extLst>
          </p:cNvPr>
          <p:cNvSpPr/>
          <p:nvPr/>
        </p:nvSpPr>
        <p:spPr>
          <a:xfrm>
            <a:off x="0" y="0"/>
            <a:ext cx="12192000" cy="6858000"/>
          </a:xfrm>
          <a:prstGeom prst="rect">
            <a:avLst/>
          </a:prstGeom>
          <a:solidFill>
            <a:srgbClr val="15548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淘宝-想搞设计PPT(倒卖必究)-10">
            <a:extLst>
              <a:ext uri="{FF2B5EF4-FFF2-40B4-BE49-F238E27FC236}">
                <a16:creationId xmlns:a16="http://schemas.microsoft.com/office/drawing/2014/main" id="{C3D60575-DF6B-79DF-5B18-E7CA08FC5503}"/>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sp>
        <p:nvSpPr>
          <p:cNvPr id="9" name="淘宝-想搞设计PPT(倒卖必究)-9">
            <a:extLst>
              <a:ext uri="{FF2B5EF4-FFF2-40B4-BE49-F238E27FC236}">
                <a16:creationId xmlns:a16="http://schemas.microsoft.com/office/drawing/2014/main" id="{FA4BAC2E-E242-13C5-9471-71E5DFC81450}"/>
              </a:ext>
            </a:extLst>
          </p:cNvPr>
          <p:cNvSpPr>
            <a:spLocks noGrp="1"/>
          </p:cNvSpPr>
          <p:nvPr>
            <p:ph idx="4294967295"/>
          </p:nvPr>
        </p:nvSpPr>
        <p:spPr>
          <a:xfrm>
            <a:off x="838200" y="1825625"/>
            <a:ext cx="10515600" cy="4351338"/>
          </a:xfrm>
        </p:spPr>
        <p:txBody>
          <a:bodyPr/>
          <a:lstStyle/>
          <a:p>
            <a:pPr lvl="0"/>
            <a:r>
              <a:rPr lang="zh-CN" altLang="en-US">
                <a:solidFill/>
              </a:rPr>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淘宝-想搞设计PPT(倒卖必究)-8">
            <a:extLst>
              <a:ext uri="{FF2B5EF4-FFF2-40B4-BE49-F238E27FC236}">
                <a16:creationId xmlns:a16="http://schemas.microsoft.com/office/drawing/2014/main" id="{C52F267E-5A2D-18F8-648D-E3BF214AECC3}"/>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22CCBEFB-55C7-33F1-11EA-96583ADD04F2}"/>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68F07E73-5451-1A61-C100-539029C4D0D7}"/>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20</a:t>
            </a:fld>
            <a:endParaRPr lang="zh-CN" altLang="en-US"/>
          </a:p>
        </p:txBody>
      </p:sp>
      <p:sp>
        <p:nvSpPr>
          <p:cNvPr id="6" name="淘宝-想搞设计PPT(倒卖必究)-6">
            <a:extLst>
              <a:ext uri="{FF2B5EF4-FFF2-40B4-BE49-F238E27FC236}">
                <a16:creationId xmlns:a16="http://schemas.microsoft.com/office/drawing/2014/main" id="{E23322BF-C0CF-45D0-916D-2605929ACE22}"/>
              </a:ext>
            </a:extLst>
          </p:cNvPr>
          <p:cNvSpPr/>
          <p:nvPr/>
        </p:nvSpPr>
        <p:spPr>
          <a:xfrm>
            <a:off x="551978" y="454523"/>
            <a:ext cx="11088043" cy="5948954"/>
          </a:xfrm>
          <a:prstGeom prst="roundRect">
            <a:avLst>
              <a:gd name="adj" fmla="val 2915"/>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淘宝-想搞设计PPT(倒卖必究)-7">
            <a:extLst>
              <a:ext uri="{FF2B5EF4-FFF2-40B4-BE49-F238E27FC236}">
                <a16:creationId xmlns:a16="http://schemas.microsoft.com/office/drawing/2014/main" id="{97FF53F8-1A92-4066-BB71-C03D7A8F3E44}"/>
              </a:ext>
            </a:extLst>
          </p:cNvPr>
          <p:cNvCxnSpPr>
            <a:cxnSpLocks/>
          </p:cNvCxnSpPr>
          <p:nvPr/>
        </p:nvCxnSpPr>
        <p:spPr>
          <a:xfrm>
            <a:off x="1200846" y="1592538"/>
            <a:ext cx="2484000" cy="0"/>
          </a:xfrm>
          <a:prstGeom prst="line">
            <a:avLst/>
          </a:prstGeom>
          <a:ln w="1809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淘宝-想搞设计PPT(倒卖必究)-5" descr="章节标题1">
            <a:extLst>
              <a:ext uri="{FF2B5EF4-FFF2-40B4-BE49-F238E27FC236}">
                <a16:creationId xmlns:a16="http://schemas.microsoft.com/office/drawing/2014/main" id="{7C14E97C-72FD-4536-9C00-47DA6E540652}"/>
              </a:ext>
            </a:extLst>
          </p:cNvPr>
          <p:cNvSpPr txBox="1"/>
          <p:nvPr/>
        </p:nvSpPr>
        <p:spPr>
          <a:xfrm>
            <a:off x="1117585" y="738906"/>
            <a:ext cx="2615387" cy="830997"/>
          </a:xfrm>
          <a:prstGeom prst="rect">
            <a:avLst/>
          </a:prstGeom>
          <a:noFill/>
        </p:spPr>
        <p:txBody>
          <a:bodyPr vert="horz" wrap="square" lIns="0" rIns="0" rtlCol="0">
            <a:spAutoFit/>
          </a:bodyPr>
          <a:lstStyle/>
          <a:p>
            <a:pPr algn="dist"/>
            <a:r>
              <a:rPr kumimoji="1" lang="zh-CN" altLang="en-US" sz="4800" b="1" dirty="0">
                <a:solidFill>
                  <a:schemeClr val="tx1">
                    <a:lumMod val="85000"/>
                    <a:lumOff val="15000"/>
                  </a:schemeClr>
                </a:solidFill>
                <a:latin typeface="思源黑体 CN Bold" panose="020B0800000000000000" pitchFamily="34" charset="-122"/>
                <a:ea typeface="思源黑体 CN Bold" panose="020B0800000000000000" pitchFamily="34" charset="-122"/>
              </a:rPr>
              <a:t>参考文献</a:t>
            </a:r>
          </a:p>
        </p:txBody>
      </p:sp>
      <p:sp>
        <p:nvSpPr>
          <p:cNvPr id="4" name="淘宝-想搞设计PPT(倒卖必究)-4">
            <a:extLst>
              <a:ext uri="{FF2B5EF4-FFF2-40B4-BE49-F238E27FC236}">
                <a16:creationId xmlns:a16="http://schemas.microsoft.com/office/drawing/2014/main" id="{F7BF82EC-313C-4983-AC18-0018835DECCB}"/>
              </a:ext>
            </a:extLst>
          </p:cNvPr>
          <p:cNvSpPr/>
          <p:nvPr/>
        </p:nvSpPr>
        <p:spPr>
          <a:xfrm>
            <a:off x="1064420" y="1912384"/>
            <a:ext cx="10339614" cy="4082016"/>
          </a:xfrm>
          <a:prstGeom prst="rect">
            <a:avLst/>
          </a:prstGeom>
        </p:spPr>
        <p:txBody>
          <a:bodyPr wrap="square">
            <a:spAutoFit/>
          </a:bodyPr>
          <a:lstStyle/>
          <a:p>
            <a:pPr marL="400050" lvl="0" indent="-400050" algn="just">
              <a:lnSpc>
                <a:spcPct val="150000"/>
              </a:lnSpc>
              <a:spcAft>
                <a:spcPts val="600"/>
              </a:spcAft>
              <a:buFont typeface="+mj-lt"/>
              <a:buAutoNum type="arabicPeriod"/>
              <a:defRPr/>
            </a:pP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期刊作者</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题名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〔J〕.</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刊名，出版年，卷</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期</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起止页码</a:t>
            </a:r>
          </a:p>
          <a:p>
            <a:pPr marL="400050" lvl="0" indent="-400050" algn="just">
              <a:lnSpc>
                <a:spcPct val="150000"/>
              </a:lnSpc>
              <a:spcAft>
                <a:spcPts val="600"/>
              </a:spcAft>
              <a:buFont typeface="+mj-lt"/>
              <a:buAutoNum type="arabicPeriod"/>
              <a:defRPr/>
            </a:pP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专著作者</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书名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〔M〕.</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版本</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第一版不著录</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出版地∶出版者，出版年∶起止页码</a:t>
            </a:r>
          </a:p>
          <a:p>
            <a:pPr marL="400050" lvl="0" indent="-400050" algn="just">
              <a:lnSpc>
                <a:spcPct val="150000"/>
              </a:lnSpc>
              <a:spcAft>
                <a:spcPts val="600"/>
              </a:spcAft>
              <a:buFont typeface="+mj-lt"/>
              <a:buAutoNum type="arabicPeriod"/>
              <a:defRPr/>
            </a:pP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论文集作者</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题名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〔C〕.</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编者</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论文集名，出版地∶出版者，出版年∶起止页码</a:t>
            </a:r>
          </a:p>
          <a:p>
            <a:pPr marL="400050" lvl="0" indent="-400050" algn="just">
              <a:lnSpc>
                <a:spcPct val="150000"/>
              </a:lnSpc>
              <a:spcAft>
                <a:spcPts val="600"/>
              </a:spcAft>
              <a:buFont typeface="+mj-lt"/>
              <a:buAutoNum type="arabicPeriod"/>
              <a:defRPr/>
            </a:pP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学位论文作者</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题名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〔D〕.</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保存地点</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保存单位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年份</a:t>
            </a:r>
            <a:endPar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a:p>
            <a:pPr marL="400050" lvl="0" indent="-400050" algn="just">
              <a:lnSpc>
                <a:spcPct val="150000"/>
              </a:lnSpc>
              <a:spcAft>
                <a:spcPts val="600"/>
              </a:spcAft>
              <a:buFont typeface="+mj-lt"/>
              <a:buAutoNum type="arabicPeriod"/>
              <a:defRPr/>
            </a:pP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专利文献题名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〔P〕.</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国别</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专利文献种类</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专利号</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出版日期</a:t>
            </a:r>
          </a:p>
          <a:p>
            <a:pPr marL="400050" lvl="0" indent="-400050" algn="just">
              <a:lnSpc>
                <a:spcPct val="150000"/>
              </a:lnSpc>
              <a:spcAft>
                <a:spcPts val="600"/>
              </a:spcAft>
              <a:buFont typeface="+mj-lt"/>
              <a:buAutoNum type="arabicPeriod"/>
              <a:defRPr/>
            </a:pP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标准编号</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标准名称</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〔S〕</a:t>
            </a:r>
          </a:p>
          <a:p>
            <a:pPr marL="400050" lvl="0" indent="-400050" algn="just">
              <a:lnSpc>
                <a:spcPct val="150000"/>
              </a:lnSpc>
              <a:spcAft>
                <a:spcPts val="600"/>
              </a:spcAft>
              <a:buFont typeface="+mj-lt"/>
              <a:buAutoNum type="arabicPeriod"/>
              <a:defRPr/>
            </a:pP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报纸作者</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题名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〔N〕.</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报纸名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出版日期</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版次</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p>
          <a:p>
            <a:pPr marL="400050" lvl="0" indent="-400050" algn="just">
              <a:lnSpc>
                <a:spcPct val="150000"/>
              </a:lnSpc>
              <a:spcAft>
                <a:spcPts val="600"/>
              </a:spcAft>
              <a:buFont typeface="+mj-lt"/>
              <a:buAutoNum type="arabicPeriod"/>
              <a:defRPr/>
            </a:pP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报告作者</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题名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〔R〕.</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保存地点</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年份</a:t>
            </a:r>
          </a:p>
          <a:p>
            <a:pPr marL="400050" lvl="0" indent="-400050" algn="just">
              <a:lnSpc>
                <a:spcPct val="150000"/>
              </a:lnSpc>
              <a:spcAft>
                <a:spcPts val="600"/>
              </a:spcAft>
              <a:buFont typeface="+mj-lt"/>
              <a:buAutoNum type="arabicPeriod"/>
              <a:defRPr/>
            </a:pP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电子文献作者</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题名</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电子文献及载体类型标识</a:t>
            </a:r>
            <a:r>
              <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文献出处，日期</a:t>
            </a:r>
            <a:endParaRPr lang="en-US" altLang="zh-CN" sz="1600" kern="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cxnSp>
        <p:nvCxnSpPr>
          <p:cNvPr id="14" name="淘宝-想搞设计PPT(倒卖必究)-14">
            <a:extLst>
              <a:ext uri="{FF2B5EF4-FFF2-40B4-BE49-F238E27FC236}">
                <a16:creationId xmlns:a16="http://schemas.microsoft.com/office/drawing/2014/main" id="{D0FD7775-4738-403D-920D-739037FF8EBC}"/>
              </a:ext>
            </a:extLst>
          </p:cNvPr>
          <p:cNvCxnSpPr/>
          <p:nvPr/>
        </p:nvCxnSpPr>
        <p:spPr>
          <a:xfrm>
            <a:off x="1147681" y="2358189"/>
            <a:ext cx="98991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淘宝-想搞设计PPT(倒卖必究)-15">
            <a:extLst>
              <a:ext uri="{FF2B5EF4-FFF2-40B4-BE49-F238E27FC236}">
                <a16:creationId xmlns:a16="http://schemas.microsoft.com/office/drawing/2014/main" id="{F3915C2D-5B9C-4680-B243-55EDC59DCAA3}"/>
              </a:ext>
            </a:extLst>
          </p:cNvPr>
          <p:cNvCxnSpPr/>
          <p:nvPr/>
        </p:nvCxnSpPr>
        <p:spPr>
          <a:xfrm>
            <a:off x="1147681" y="2799883"/>
            <a:ext cx="98991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淘宝-想搞设计PPT(倒卖必究)-16">
            <a:extLst>
              <a:ext uri="{FF2B5EF4-FFF2-40B4-BE49-F238E27FC236}">
                <a16:creationId xmlns:a16="http://schemas.microsoft.com/office/drawing/2014/main" id="{B9220FE9-4BB6-402C-98D5-19475AA3F8C4}"/>
              </a:ext>
            </a:extLst>
          </p:cNvPr>
          <p:cNvCxnSpPr/>
          <p:nvPr/>
        </p:nvCxnSpPr>
        <p:spPr>
          <a:xfrm>
            <a:off x="1147681" y="3241577"/>
            <a:ext cx="98991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淘宝-想搞设计PPT(倒卖必究)-17">
            <a:extLst>
              <a:ext uri="{FF2B5EF4-FFF2-40B4-BE49-F238E27FC236}">
                <a16:creationId xmlns:a16="http://schemas.microsoft.com/office/drawing/2014/main" id="{088CD83F-BD97-45D3-8A9B-13D876A91B53}"/>
              </a:ext>
            </a:extLst>
          </p:cNvPr>
          <p:cNvCxnSpPr/>
          <p:nvPr/>
        </p:nvCxnSpPr>
        <p:spPr>
          <a:xfrm>
            <a:off x="1147681" y="3683271"/>
            <a:ext cx="98991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淘宝-想搞设计PPT(倒卖必究)-18">
            <a:extLst>
              <a:ext uri="{FF2B5EF4-FFF2-40B4-BE49-F238E27FC236}">
                <a16:creationId xmlns:a16="http://schemas.microsoft.com/office/drawing/2014/main" id="{B685239E-1373-4BCE-B2A5-3AB2839C9F20}"/>
              </a:ext>
            </a:extLst>
          </p:cNvPr>
          <p:cNvCxnSpPr/>
          <p:nvPr/>
        </p:nvCxnSpPr>
        <p:spPr>
          <a:xfrm>
            <a:off x="1147681" y="4124965"/>
            <a:ext cx="98991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淘宝-想搞设计PPT(倒卖必究)-19">
            <a:extLst>
              <a:ext uri="{FF2B5EF4-FFF2-40B4-BE49-F238E27FC236}">
                <a16:creationId xmlns:a16="http://schemas.microsoft.com/office/drawing/2014/main" id="{300BCA59-5068-44E2-94F7-2B3BEF9D9223}"/>
              </a:ext>
            </a:extLst>
          </p:cNvPr>
          <p:cNvCxnSpPr/>
          <p:nvPr/>
        </p:nvCxnSpPr>
        <p:spPr>
          <a:xfrm>
            <a:off x="1147681" y="4566659"/>
            <a:ext cx="98991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淘宝-想搞设计PPT(倒卖必究)-20">
            <a:extLst>
              <a:ext uri="{FF2B5EF4-FFF2-40B4-BE49-F238E27FC236}">
                <a16:creationId xmlns:a16="http://schemas.microsoft.com/office/drawing/2014/main" id="{C5672897-67BE-4A83-8777-6C78263048F2}"/>
              </a:ext>
            </a:extLst>
          </p:cNvPr>
          <p:cNvCxnSpPr/>
          <p:nvPr/>
        </p:nvCxnSpPr>
        <p:spPr>
          <a:xfrm>
            <a:off x="1147681" y="5008353"/>
            <a:ext cx="98991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淘宝-想搞设计PPT(倒卖必究)-21">
            <a:extLst>
              <a:ext uri="{FF2B5EF4-FFF2-40B4-BE49-F238E27FC236}">
                <a16:creationId xmlns:a16="http://schemas.microsoft.com/office/drawing/2014/main" id="{37D5E1AE-A2EF-4587-8D3A-7A150495425C}"/>
              </a:ext>
            </a:extLst>
          </p:cNvPr>
          <p:cNvCxnSpPr/>
          <p:nvPr/>
        </p:nvCxnSpPr>
        <p:spPr>
          <a:xfrm>
            <a:off x="1147681" y="5891743"/>
            <a:ext cx="98991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淘宝-想搞设计PPT(倒卖必究)-22">
            <a:extLst>
              <a:ext uri="{FF2B5EF4-FFF2-40B4-BE49-F238E27FC236}">
                <a16:creationId xmlns:a16="http://schemas.microsoft.com/office/drawing/2014/main" id="{AB83F83F-F6FB-4B8F-BCE8-DDE04BC519BF}"/>
              </a:ext>
            </a:extLst>
          </p:cNvPr>
          <p:cNvCxnSpPr/>
          <p:nvPr/>
        </p:nvCxnSpPr>
        <p:spPr>
          <a:xfrm>
            <a:off x="1147681" y="5450047"/>
            <a:ext cx="98991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3" name="淘宝-想搞设计PPT(倒卖必究)-23">
            <a:extLst>
              <a:ext uri="{FF2B5EF4-FFF2-40B4-BE49-F238E27FC236}">
                <a16:creationId xmlns:a16="http://schemas.microsoft.com/office/drawing/2014/main" id="{0AFE9F73-83F7-49F7-BA36-75B53F5BBA8F}"/>
              </a:ext>
            </a:extLst>
          </p:cNvPr>
          <p:cNvSpPr txBox="1"/>
          <p:nvPr/>
        </p:nvSpPr>
        <p:spPr>
          <a:xfrm>
            <a:off x="8361938" y="5816397"/>
            <a:ext cx="2924266" cy="646331"/>
          </a:xfrm>
          <a:prstGeom prst="rect">
            <a:avLst/>
          </a:prstGeom>
          <a:noFill/>
        </p:spPr>
        <p:txBody>
          <a:bodyPr wrap="square" rtlCol="0">
            <a:spAutoFit/>
          </a:bodyPr>
          <a:lstStyle/>
          <a:p>
            <a:r>
              <a:rPr lang="en-US" altLang="zh-CN" sz="3600" spc="-150" dirty="0">
                <a:solidFill>
                  <a:srgbClr val="15548D">
                    <a:alpha val="50000"/>
                  </a:srgbClr>
                </a:solidFill>
                <a:latin typeface="思源黑体 CN Heavy" panose="020B0A00000000000000" pitchFamily="34" charset="-122"/>
                <a:ea typeface="思源黑体 CN Heavy" panose="020B0A00000000000000" pitchFamily="34" charset="-122"/>
              </a:rPr>
              <a:t>REFERENCE</a:t>
            </a:r>
            <a:endParaRPr lang="zh-CN" altLang="en-US" sz="3600" spc="-150" dirty="0">
              <a:solidFill>
                <a:srgbClr val="B4B4B6">
                  <a:alpha val="50000"/>
                </a:srgbClr>
              </a:solidFill>
              <a:latin typeface="思源黑体 CN Heavy" panose="020B0A00000000000000" pitchFamily="34" charset="-122"/>
              <a:ea typeface="思源黑体 CN Heavy" panose="020B0A00000000000000" pitchFamily="34" charset="-122"/>
            </a:endParaRPr>
          </a:p>
        </p:txBody>
      </p:sp>
      <p:pic>
        <p:nvPicPr>
          <p:cNvPr id="29" name="Picture 28" descr="华中科技大学.png"/>
          <p:cNvPicPr>
            <a:picLocks noChangeAspect="1"/>
          </p:cNvPicPr>
          <p:nvPr/>
        </p:nvPicPr>
        <p:blipFill>
          <a:blip r:embed="rId3"/>
          <a:stretch>
            <a:fillRect/>
          </a:stretch>
        </p:blipFill>
        <p:spPr>
          <a:xfrm>
            <a:off x="9168227" y="547227"/>
            <a:ext cx="2278869" cy="500536"/>
          </a:xfrm>
          <a:prstGeom prst="rect">
            <a:avLst/>
          </a:prstGeom>
        </p:spPr>
      </p:pic>
    </p:spTree>
    <p:extLst>
      <p:ext uri="{BB962C8B-B14F-4D97-AF65-F5344CB8AC3E}">
        <p14:creationId xmlns:p14="http://schemas.microsoft.com/office/powerpoint/2010/main" val="167854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4A54E2ED-069C-2E9A-FF78-A984D4645F43}"/>
              </a:ext>
            </a:extLst>
          </p:cNvPr>
          <p:cNvSpPr/>
          <p:nvPr/>
        </p:nvSpPr>
        <p:spPr>
          <a:xfrm>
            <a:off x="0" y="0"/>
            <a:ext cx="12192000" cy="6858000"/>
          </a:xfrm>
          <a:prstGeom prst="rect">
            <a:avLst/>
          </a:prstGeom>
          <a:solidFill>
            <a:srgbClr val="15548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想搞设计PPT(倒卖必究)-5">
            <a:extLst>
              <a:ext uri="{FF2B5EF4-FFF2-40B4-BE49-F238E27FC236}">
                <a16:creationId xmlns:a16="http://schemas.microsoft.com/office/drawing/2014/main" id="{B9E0D2CD-923A-73C5-2BB4-D246D3F8D274}"/>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4" name="淘宝-想搞设计PPT(倒卖必究)-4">
            <a:extLst>
              <a:ext uri="{FF2B5EF4-FFF2-40B4-BE49-F238E27FC236}">
                <a16:creationId xmlns:a16="http://schemas.microsoft.com/office/drawing/2014/main" id="{FC07BDCF-DAAD-AD19-6BE8-4F4F863C5261}"/>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3" name="淘宝-想搞设计PPT(倒卖必究)-3">
            <a:extLst>
              <a:ext uri="{FF2B5EF4-FFF2-40B4-BE49-F238E27FC236}">
                <a16:creationId xmlns:a16="http://schemas.microsoft.com/office/drawing/2014/main" id="{DFB19549-730A-3CA8-B196-4C66ED2E52A7}"/>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21</a:t>
            </a:fld>
            <a:endParaRPr lang="zh-CN" altLang="en-US"/>
          </a:p>
        </p:txBody>
      </p:sp>
      <p:sp>
        <p:nvSpPr>
          <p:cNvPr id="23" name="淘宝-想搞设计PPT(倒卖必究)-23">
            <a:extLst>
              <a:ext uri="{FF2B5EF4-FFF2-40B4-BE49-F238E27FC236}">
                <a16:creationId xmlns:a16="http://schemas.microsoft.com/office/drawing/2014/main" id="{0B16273D-1724-4058-8FEF-0C4DBB147363}"/>
              </a:ext>
            </a:extLst>
          </p:cNvPr>
          <p:cNvSpPr/>
          <p:nvPr/>
        </p:nvSpPr>
        <p:spPr>
          <a:xfrm>
            <a:off x="0" y="2214702"/>
            <a:ext cx="12197605" cy="3464203"/>
          </a:xfrm>
          <a:prstGeom prst="rect">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淘宝-想搞设计PPT(倒卖必究)-24">
            <a:extLst>
              <a:ext uri="{FF2B5EF4-FFF2-40B4-BE49-F238E27FC236}">
                <a16:creationId xmlns:a16="http://schemas.microsoft.com/office/drawing/2014/main" id="{CF36D977-0ACA-45A2-B30E-015124E39489}"/>
              </a:ext>
            </a:extLst>
          </p:cNvPr>
          <p:cNvSpPr>
            <a:spLocks noChangeAspect="1"/>
          </p:cNvSpPr>
          <p:nvPr/>
        </p:nvSpPr>
        <p:spPr bwMode="auto">
          <a:xfrm>
            <a:off x="740852" y="1463259"/>
            <a:ext cx="1657167" cy="1459275"/>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solidFill>
            <a:schemeClr val="bg1">
              <a:lumMod val="50000"/>
            </a:schemeClr>
          </a:solidFill>
          <a:ln>
            <a:noFill/>
          </a:ln>
        </p:spPr>
        <p:txBody>
          <a:bodyPr/>
          <a:lstStyle/>
          <a:p>
            <a:pPr>
              <a:lnSpc>
                <a:spcPct val="120000"/>
              </a:lnSpc>
            </a:pPr>
            <a:endParaRPr lang="zh-CN" altLang="en-US"/>
          </a:p>
        </p:txBody>
      </p:sp>
      <p:grpSp>
        <p:nvGrpSpPr>
          <p:cNvPr id="9" name="组合 8">
            <a:extLst>
              <a:ext uri="{FF2B5EF4-FFF2-40B4-BE49-F238E27FC236}">
                <a16:creationId xmlns:a16="http://schemas.microsoft.com/office/drawing/2014/main" id="{A8E9EBE8-E443-9897-F256-726CFC903CE6}"/>
              </a:ext>
            </a:extLst>
          </p:cNvPr>
          <p:cNvGrpSpPr/>
          <p:nvPr/>
        </p:nvGrpSpPr>
        <p:grpSpPr>
          <a:xfrm>
            <a:off x="1705400" y="2526653"/>
            <a:ext cx="9745747" cy="2728787"/>
            <a:chOff x="1705400" y="2526653"/>
            <a:chExt cx="9745747" cy="2728787"/>
          </a:xfrm>
        </p:grpSpPr>
        <p:sp>
          <p:nvSpPr>
            <p:cNvPr id="26" name="淘宝-想搞设计PPT(倒卖必究)-26">
              <a:extLst>
                <a:ext uri="{FF2B5EF4-FFF2-40B4-BE49-F238E27FC236}">
                  <a16:creationId xmlns:a16="http://schemas.microsoft.com/office/drawing/2014/main" id="{6BAF688C-210D-4D8B-A485-82A55583BF4C}"/>
                </a:ext>
              </a:extLst>
            </p:cNvPr>
            <p:cNvSpPr/>
            <p:nvPr/>
          </p:nvSpPr>
          <p:spPr>
            <a:xfrm>
              <a:off x="1705400" y="2526653"/>
              <a:ext cx="9745747" cy="1696362"/>
            </a:xfrm>
            <a:prstGeom prst="rect">
              <a:avLst/>
            </a:prstGeom>
          </p:spPr>
          <p:txBody>
            <a:bodyPr wrap="square">
              <a:spAutoFit/>
            </a:bodyPr>
            <a:lstStyle/>
            <a:p>
              <a:pPr lvl="0" indent="457200" algn="just">
                <a:lnSpc>
                  <a:spcPct val="150000"/>
                </a:lnSpc>
              </a:pPr>
              <a:r>
                <a:rPr lang="zh-CN" altLang="en-US" sz="2400" spc="12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感谢</a:t>
              </a:r>
              <a:r>
                <a:rPr lang="en-US" altLang="zh-CN" sz="2400" spc="12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CCTV</a:t>
              </a:r>
              <a:r>
                <a:rPr lang="zh-CN" altLang="en-US" sz="2400" spc="12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，感谢大家。科研不易，答辩通过就能毕业啦！论文致谢是学术论文或者研究成果的重要组成部分，其对读者判断论文的写作过程和价值有一定的参考作用。</a:t>
              </a:r>
              <a:endParaRPr lang="en-US" altLang="zh-CN" sz="2400" spc="12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27" name="淘宝-想搞设计PPT(倒卖必究)-27">
              <a:extLst>
                <a:ext uri="{FF2B5EF4-FFF2-40B4-BE49-F238E27FC236}">
                  <a16:creationId xmlns:a16="http://schemas.microsoft.com/office/drawing/2014/main" id="{73451679-5ADC-4D2C-9F8D-9E0346C535C7}"/>
                </a:ext>
              </a:extLst>
            </p:cNvPr>
            <p:cNvSpPr/>
            <p:nvPr/>
          </p:nvSpPr>
          <p:spPr>
            <a:xfrm>
              <a:off x="8062840" y="4791017"/>
              <a:ext cx="3371436" cy="464423"/>
            </a:xfrm>
            <a:prstGeom prst="rect">
              <a:avLst/>
            </a:prstGeom>
          </p:spPr>
          <p:txBody>
            <a:bodyPr wrap="none">
              <a:spAutoFit/>
            </a:bodyPr>
            <a:lstStyle/>
            <a:p>
              <a:pPr lvl="0" indent="457200" algn="r">
                <a:lnSpc>
                  <a:spcPct val="150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a:t>
              </a:r>
              <a:r>
                <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还得表达点有用的感谢</a:t>
              </a:r>
              <a:endPar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grpSp>
      <p:sp>
        <p:nvSpPr>
          <p:cNvPr id="28" name="淘宝-想搞设计PPT(倒卖必究)-28">
            <a:extLst>
              <a:ext uri="{FF2B5EF4-FFF2-40B4-BE49-F238E27FC236}">
                <a16:creationId xmlns:a16="http://schemas.microsoft.com/office/drawing/2014/main" id="{4360F583-C4FE-4036-B20D-2C78D331B0B7}"/>
              </a:ext>
            </a:extLst>
          </p:cNvPr>
          <p:cNvSpPr txBox="1"/>
          <p:nvPr/>
        </p:nvSpPr>
        <p:spPr>
          <a:xfrm>
            <a:off x="3354347" y="1110803"/>
            <a:ext cx="8178367" cy="1015663"/>
          </a:xfrm>
          <a:prstGeom prst="rect">
            <a:avLst/>
          </a:prstGeom>
          <a:noFill/>
        </p:spPr>
        <p:txBody>
          <a:bodyPr wrap="square" rtlCol="0">
            <a:spAutoFit/>
          </a:bodyPr>
          <a:lstStyle/>
          <a:p>
            <a:r>
              <a:rPr lang="en-US" altLang="zh-CN" sz="6000" spc="-150" dirty="0">
                <a:solidFill>
                  <a:schemeClr val="bg1">
                    <a:lumMod val="65000"/>
                    <a:alpha val="50000"/>
                  </a:schemeClr>
                </a:solidFill>
                <a:latin typeface="思源黑体 CN Heavy" panose="020B0A00000000000000" pitchFamily="34" charset="-122"/>
                <a:ea typeface="思源黑体 CN Heavy" panose="020B0A00000000000000" pitchFamily="34" charset="-122"/>
              </a:rPr>
              <a:t>ACKNOWLEDGEMENT</a:t>
            </a:r>
            <a:endParaRPr lang="zh-CN" altLang="en-US" sz="6000" spc="-150" dirty="0">
              <a:solidFill>
                <a:schemeClr val="bg1">
                  <a:lumMod val="65000"/>
                  <a:alpha val="50000"/>
                </a:schemeClr>
              </a:solidFill>
              <a:latin typeface="思源黑体 CN Heavy" panose="020B0A00000000000000" pitchFamily="34" charset="-122"/>
              <a:ea typeface="思源黑体 CN Heavy" panose="020B0A00000000000000" pitchFamily="34" charset="-122"/>
            </a:endParaRPr>
          </a:p>
        </p:txBody>
      </p:sp>
      <p:sp>
        <p:nvSpPr>
          <p:cNvPr id="2" name="淘宝-想搞设计PPT(倒卖必究)-2">
            <a:extLst>
              <a:ext uri="{FF2B5EF4-FFF2-40B4-BE49-F238E27FC236}">
                <a16:creationId xmlns:a16="http://schemas.microsoft.com/office/drawing/2014/main" id="{57A8DE35-8E61-44AA-AA6B-8FE299D88EFC}"/>
              </a:ext>
            </a:extLst>
          </p:cNvPr>
          <p:cNvSpPr txBox="1"/>
          <p:nvPr/>
        </p:nvSpPr>
        <p:spPr>
          <a:xfrm>
            <a:off x="2850682" y="1409069"/>
            <a:ext cx="2220613" cy="707886"/>
          </a:xfrm>
          <a:prstGeom prst="rect">
            <a:avLst/>
          </a:prstGeom>
          <a:noFill/>
        </p:spPr>
        <p:txBody>
          <a:bodyPr wrap="square" rtlCol="0">
            <a:spAutoFit/>
          </a:bodyPr>
          <a:lstStyle>
            <a:defPPr>
              <a:defRPr lang="zh-CN"/>
            </a:defPPr>
            <a:lvl1pPr>
              <a:defRPr sz="6000" spc="-150">
                <a:solidFill>
                  <a:schemeClr val="bg1">
                    <a:alpha val="50000"/>
                  </a:schemeClr>
                </a:solidFill>
                <a:latin typeface="思源黑体 CN Heavy" panose="020B0A00000000000000" pitchFamily="34" charset="-122"/>
                <a:ea typeface="思源黑体 CN Heavy" panose="020B0A00000000000000" pitchFamily="34" charset="-122"/>
              </a:defRPr>
            </a:lvl1pPr>
          </a:lstStyle>
          <a:p>
            <a:r>
              <a:rPr lang="zh-CN" altLang="en-US" sz="4000" spc="150" dirty="0">
                <a:solidFill>
                  <a:schemeClr val="bg1"/>
                </a:solidFill>
              </a:rPr>
              <a:t>致谢</a:t>
            </a:r>
          </a:p>
        </p:txBody>
      </p:sp>
      <p:sp>
        <p:nvSpPr>
          <p:cNvPr id="29" name="淘宝-想搞设计PPT(倒卖必究)-29">
            <a:extLst>
              <a:ext uri="{FF2B5EF4-FFF2-40B4-BE49-F238E27FC236}">
                <a16:creationId xmlns:a16="http://schemas.microsoft.com/office/drawing/2014/main" id="{9FFAFD7F-D1A0-4C7E-83B5-F9209A0CBCB5}"/>
              </a:ext>
            </a:extLst>
          </p:cNvPr>
          <p:cNvSpPr txBox="1"/>
          <p:nvPr/>
        </p:nvSpPr>
        <p:spPr>
          <a:xfrm>
            <a:off x="740851" y="5839934"/>
            <a:ext cx="11008126" cy="738664"/>
          </a:xfrm>
          <a:prstGeom prst="rect">
            <a:avLst/>
          </a:prstGeom>
          <a:noFill/>
        </p:spPr>
        <p:txBody>
          <a:bodyPr wrap="square" rtlCol="0">
            <a:spAutoFit/>
          </a:bodyPr>
          <a:lstStyle/>
          <a:p>
            <a:r>
              <a:rPr lang="en-US" altLang="zh-CN" sz="1400" dirty="0">
                <a:solidFill>
                  <a:schemeClr val="bg1">
                    <a:alpha val="51000"/>
                  </a:schemeClr>
                </a:solidFill>
                <a:latin typeface="思源黑体 CN Light" panose="020B0300000000000000" pitchFamily="34" charset="-122"/>
                <a:ea typeface="思源黑体 CN Light" panose="020B0300000000000000" pitchFamily="34" charset="-122"/>
              </a:rPr>
              <a:t>Thank any individual or organization for their technical assistance, including providing instruments, equipment or relevant experimental materials, cooperating with experimental work, providing useful inspiration, suggestions, guidance, review, undertaking certain auxiliary work, etc. Thanks for the help of external funds, such as grants, agreements or scholarships. </a:t>
            </a:r>
          </a:p>
        </p:txBody>
      </p:sp>
      <p:pic>
        <p:nvPicPr>
          <p:cNvPr id="30" name="Picture 29" descr="华中科技大学.png"/>
          <p:cNvPicPr>
            <a:picLocks noChangeAspect="1"/>
          </p:cNvPicPr>
          <p:nvPr/>
        </p:nvPicPr>
        <p:blipFill>
          <a:blip r:embed="rId4"/>
          <a:stretch>
            <a:fillRect/>
          </a:stretch>
        </p:blipFill>
        <p:spPr>
          <a:xfrm>
            <a:off x="9700137" y="109954"/>
            <a:ext cx="2338379" cy="513606"/>
          </a:xfrm>
          <a:prstGeom prst="rect">
            <a:avLst/>
          </a:prstGeom>
        </p:spPr>
      </p:pic>
      <p:pic>
        <p:nvPicPr>
          <p:cNvPr id="21" name="淘宝-想搞设计PPT(倒卖必究)-21">
            <a:extLst>
              <a:ext uri="{FF2B5EF4-FFF2-40B4-BE49-F238E27FC236}">
                <a16:creationId xmlns:a16="http://schemas.microsoft.com/office/drawing/2014/main" id="{C4D61A4D-0D31-FFA7-C712-52FCE8F667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286" y="4223015"/>
            <a:ext cx="2063898" cy="1103209"/>
          </a:xfrm>
          <a:prstGeom prst="rect">
            <a:avLst/>
          </a:prstGeom>
        </p:spPr>
      </p:pic>
    </p:spTree>
    <p:extLst>
      <p:ext uri="{BB962C8B-B14F-4D97-AF65-F5344CB8AC3E}">
        <p14:creationId xmlns:p14="http://schemas.microsoft.com/office/powerpoint/2010/main" val="412724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a:extLst>
              <a:ext uri="{FF2B5EF4-FFF2-40B4-BE49-F238E27FC236}">
                <a16:creationId xmlns:a16="http://schemas.microsoft.com/office/drawing/2014/main" id="{4792E775-6A5D-E855-A9F1-CD683E1590A0}"/>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4" name="淘宝-想搞设计PPT(倒卖必究)-4">
            <a:extLst>
              <a:ext uri="{FF2B5EF4-FFF2-40B4-BE49-F238E27FC236}">
                <a16:creationId xmlns:a16="http://schemas.microsoft.com/office/drawing/2014/main" id="{4E431C8A-86D8-96E7-893B-6237F7B018F9}"/>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3" name="淘宝-想搞设计PPT(倒卖必究)-3">
            <a:extLst>
              <a:ext uri="{FF2B5EF4-FFF2-40B4-BE49-F238E27FC236}">
                <a16:creationId xmlns:a16="http://schemas.microsoft.com/office/drawing/2014/main" id="{FCE0F7B4-D2B3-6400-F939-FB5F934C6E27}"/>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22</a:t>
            </a:fld>
            <a:endParaRPr lang="zh-CN" altLang="en-US"/>
          </a:p>
        </p:txBody>
      </p:sp>
      <p:sp>
        <p:nvSpPr>
          <p:cNvPr id="5" name="淘宝-想搞设计PPT(倒卖必究)-5">
            <a:extLst>
              <a:ext uri="{FF2B5EF4-FFF2-40B4-BE49-F238E27FC236}">
                <a16:creationId xmlns:a16="http://schemas.microsoft.com/office/drawing/2014/main" id="{B66B144D-7684-44EB-92A0-641F50BCEFA7}"/>
              </a:ext>
            </a:extLst>
          </p:cNvPr>
          <p:cNvSpPr/>
          <p:nvPr/>
        </p:nvSpPr>
        <p:spPr>
          <a:xfrm>
            <a:off x="757122" y="2342021"/>
            <a:ext cx="10687185" cy="3474575"/>
          </a:xfrm>
          <a:prstGeom prst="rect">
            <a:avLst/>
          </a:prstGeom>
          <a:solidFill>
            <a:srgbClr val="15548D"/>
          </a:solidFill>
          <a:ln w="254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1"/>
          </a:p>
        </p:txBody>
      </p:sp>
      <p:cxnSp>
        <p:nvCxnSpPr>
          <p:cNvPr id="7" name="淘宝-想搞设计PPT(倒卖必究)-7">
            <a:extLst>
              <a:ext uri="{FF2B5EF4-FFF2-40B4-BE49-F238E27FC236}">
                <a16:creationId xmlns:a16="http://schemas.microsoft.com/office/drawing/2014/main" id="{5757FF9B-363E-4927-BF72-AB85DD72969A}"/>
              </a:ext>
            </a:extLst>
          </p:cNvPr>
          <p:cNvCxnSpPr>
            <a:cxnSpLocks/>
          </p:cNvCxnSpPr>
          <p:nvPr/>
        </p:nvCxnSpPr>
        <p:spPr>
          <a:xfrm>
            <a:off x="4754326" y="2940076"/>
            <a:ext cx="792000" cy="0"/>
          </a:xfrm>
          <a:prstGeom prst="line">
            <a:avLst/>
          </a:prstGeom>
          <a:ln w="111125">
            <a:solidFill>
              <a:srgbClr val="15548D"/>
            </a:solidFill>
          </a:ln>
        </p:spPr>
        <p:style>
          <a:lnRef idx="1">
            <a:schemeClr val="accent1"/>
          </a:lnRef>
          <a:fillRef idx="0">
            <a:schemeClr val="accent1"/>
          </a:fillRef>
          <a:effectRef idx="0">
            <a:schemeClr val="accent1"/>
          </a:effectRef>
          <a:fontRef idx="minor">
            <a:schemeClr val="tx1"/>
          </a:fontRef>
        </p:style>
      </p:cxnSp>
      <p:sp>
        <p:nvSpPr>
          <p:cNvPr id="6" name="淘宝-想搞设计PPT(倒卖必究)-6">
            <a:extLst>
              <a:ext uri="{FF2B5EF4-FFF2-40B4-BE49-F238E27FC236}">
                <a16:creationId xmlns:a16="http://schemas.microsoft.com/office/drawing/2014/main" id="{2639F696-EB7E-4CE1-A2CF-91B6729E6D38}"/>
              </a:ext>
            </a:extLst>
          </p:cNvPr>
          <p:cNvSpPr txBox="1"/>
          <p:nvPr/>
        </p:nvSpPr>
        <p:spPr>
          <a:xfrm>
            <a:off x="4656889" y="2575940"/>
            <a:ext cx="1620957" cy="523220"/>
          </a:xfrm>
          <a:prstGeom prst="rect">
            <a:avLst/>
          </a:prstGeom>
          <a:noFill/>
        </p:spPr>
        <p:txBody>
          <a:bodyPr wrap="none" rtlCol="0">
            <a:spAutoFit/>
          </a:bodyPr>
          <a:lstStyle/>
          <a:p>
            <a:pPr algn="l"/>
            <a:r>
              <a:rPr kumimoji="1" lang="zh-CN" altLang="en-US" sz="2800" dirty="0">
                <a:solidFill>
                  <a:schemeClr val="bg1"/>
                </a:solidFill>
                <a:latin typeface="思源黑体 CN Bold" panose="020B0800000000000000" pitchFamily="34" charset="-122"/>
                <a:ea typeface="思源黑体 CN Bold" panose="020B0800000000000000" pitchFamily="34" charset="-122"/>
              </a:rPr>
              <a:t>想搞设计</a:t>
            </a:r>
          </a:p>
        </p:txBody>
      </p:sp>
      <p:sp>
        <p:nvSpPr>
          <p:cNvPr id="8" name="淘宝-想搞设计PPT(倒卖必究)-8">
            <a:extLst>
              <a:ext uri="{FF2B5EF4-FFF2-40B4-BE49-F238E27FC236}">
                <a16:creationId xmlns:a16="http://schemas.microsoft.com/office/drawing/2014/main" id="{7FA40BB6-D18C-4B07-8555-AEA8DFE1DAD5}"/>
              </a:ext>
            </a:extLst>
          </p:cNvPr>
          <p:cNvSpPr txBox="1"/>
          <p:nvPr/>
        </p:nvSpPr>
        <p:spPr>
          <a:xfrm>
            <a:off x="4656890" y="3207192"/>
            <a:ext cx="1170513" cy="307777"/>
          </a:xfrm>
          <a:prstGeom prst="rect">
            <a:avLst/>
          </a:prstGeom>
          <a:noFill/>
        </p:spPr>
        <p:txBody>
          <a:bodyPr wrap="none" rtlCol="0">
            <a:spAutoFit/>
          </a:bodyPr>
          <a:lstStyle/>
          <a:p>
            <a:r>
              <a:rPr kumimoji="1" lang="zh-CN" altLang="en-US" sz="1400" dirty="0">
                <a:solidFill>
                  <a:schemeClr val="bg1"/>
                </a:solidFill>
                <a:latin typeface="思源黑体 CN Bold" panose="020B0800000000000000" pitchFamily="34" charset="-122"/>
                <a:ea typeface="思源黑体 CN Bold" panose="020B0800000000000000" pitchFamily="34" charset="-122"/>
              </a:rPr>
              <a:t>专业</a:t>
            </a:r>
            <a:r>
              <a:rPr kumimoji="1" lang="zh-CN" altLang="en-US" sz="1400" dirty="0">
                <a:solidFill>
                  <a:schemeClr val="bg1"/>
                </a:solidFill>
                <a:latin typeface="思源黑体 CN Normal" panose="020B0400000000000000" pitchFamily="34" charset="-122"/>
                <a:ea typeface="思源黑体 CN Normal" panose="020B0400000000000000" pitchFamily="34" charset="-122"/>
              </a:rPr>
              <a:t> </a:t>
            </a:r>
            <a:r>
              <a:rPr kumimoji="1" lang="en-US" altLang="zh-CN" sz="1400" dirty="0">
                <a:solidFill>
                  <a:schemeClr val="bg1"/>
                </a:solidFill>
                <a:latin typeface="思源黑体 CN Normal" panose="020B0400000000000000" pitchFamily="34" charset="-122"/>
                <a:ea typeface="思源黑体 CN Normal" panose="020B0400000000000000" pitchFamily="34" charset="-122"/>
              </a:rPr>
              <a:t>|</a:t>
            </a:r>
            <a:r>
              <a:rPr kumimoji="1" lang="zh-CN" altLang="en-US" sz="1400" dirty="0">
                <a:solidFill>
                  <a:schemeClr val="bg1"/>
                </a:solidFill>
                <a:latin typeface="思源黑体 CN Normal" panose="020B0400000000000000" pitchFamily="34" charset="-122"/>
                <a:ea typeface="思源黑体 CN Normal" panose="020B0400000000000000" pitchFamily="34" charset="-122"/>
              </a:rPr>
              <a:t>设计学</a:t>
            </a:r>
          </a:p>
        </p:txBody>
      </p:sp>
      <p:sp>
        <p:nvSpPr>
          <p:cNvPr id="9" name="淘宝-想搞设计PPT(倒卖必究)-9">
            <a:extLst>
              <a:ext uri="{FF2B5EF4-FFF2-40B4-BE49-F238E27FC236}">
                <a16:creationId xmlns:a16="http://schemas.microsoft.com/office/drawing/2014/main" id="{C0458986-272A-41ED-98F6-E6BAFEDCEA8D}"/>
              </a:ext>
            </a:extLst>
          </p:cNvPr>
          <p:cNvSpPr txBox="1"/>
          <p:nvPr/>
        </p:nvSpPr>
        <p:spPr>
          <a:xfrm>
            <a:off x="4656890" y="3572383"/>
            <a:ext cx="1709122" cy="307777"/>
          </a:xfrm>
          <a:prstGeom prst="rect">
            <a:avLst/>
          </a:prstGeom>
          <a:noFill/>
        </p:spPr>
        <p:txBody>
          <a:bodyPr wrap="none" rtlCol="0">
            <a:spAutoFit/>
          </a:bodyPr>
          <a:lstStyle/>
          <a:p>
            <a:r>
              <a:rPr kumimoji="1" lang="zh-CN" altLang="en-US" sz="1400" dirty="0">
                <a:solidFill>
                  <a:schemeClr val="bg1"/>
                </a:solidFill>
                <a:latin typeface="思源黑体 CN Bold" panose="020B0800000000000000" pitchFamily="34" charset="-122"/>
                <a:ea typeface="思源黑体 CN Bold" panose="020B0800000000000000" pitchFamily="34" charset="-122"/>
              </a:rPr>
              <a:t>学院</a:t>
            </a:r>
            <a:r>
              <a:rPr kumimoji="1" lang="zh-CN" altLang="en-US" sz="1400" dirty="0">
                <a:solidFill>
                  <a:schemeClr val="bg1"/>
                </a:solidFill>
                <a:latin typeface="思源黑体 CN Normal" panose="020B0400000000000000" pitchFamily="34" charset="-122"/>
                <a:ea typeface="思源黑体 CN Normal" panose="020B0400000000000000" pitchFamily="34" charset="-122"/>
              </a:rPr>
              <a:t> </a:t>
            </a:r>
            <a:r>
              <a:rPr kumimoji="1" lang="en-US" altLang="zh-CN" sz="1400" dirty="0">
                <a:solidFill>
                  <a:schemeClr val="bg1"/>
                </a:solidFill>
                <a:latin typeface="思源黑体 CN Normal" panose="020B0400000000000000" pitchFamily="34" charset="-122"/>
                <a:ea typeface="思源黑体 CN Normal" panose="020B0400000000000000" pitchFamily="34" charset="-122"/>
              </a:rPr>
              <a:t>|</a:t>
            </a:r>
            <a:r>
              <a:rPr kumimoji="1" lang="zh-CN" altLang="en-US" sz="1400" dirty="0">
                <a:solidFill>
                  <a:schemeClr val="bg1"/>
                </a:solidFill>
                <a:latin typeface="思源黑体 CN Normal" panose="020B0400000000000000" pitchFamily="34" charset="-122"/>
                <a:ea typeface="思源黑体 CN Normal" panose="020B0400000000000000" pitchFamily="34" charset="-122"/>
              </a:rPr>
              <a:t>想搞设计学院</a:t>
            </a:r>
          </a:p>
        </p:txBody>
      </p:sp>
      <p:sp>
        <p:nvSpPr>
          <p:cNvPr id="10" name="淘宝-想搞设计PPT(倒卖必究)-10">
            <a:extLst>
              <a:ext uri="{FF2B5EF4-FFF2-40B4-BE49-F238E27FC236}">
                <a16:creationId xmlns:a16="http://schemas.microsoft.com/office/drawing/2014/main" id="{92D68F0D-D1A9-4DAF-B1C9-8F5E0E69F628}"/>
              </a:ext>
            </a:extLst>
          </p:cNvPr>
          <p:cNvSpPr txBox="1"/>
          <p:nvPr/>
        </p:nvSpPr>
        <p:spPr>
          <a:xfrm>
            <a:off x="4713531" y="4083290"/>
            <a:ext cx="6288335" cy="705193"/>
          </a:xfrm>
          <a:prstGeom prst="rect">
            <a:avLst/>
          </a:prstGeom>
          <a:noFill/>
        </p:spPr>
        <p:txBody>
          <a:bodyPr wrap="square" rtlCol="0">
            <a:spAutoFit/>
          </a:bodyPr>
          <a:lstStyle/>
          <a:p>
            <a:pPr>
              <a:lnSpc>
                <a:spcPct val="150000"/>
              </a:lnSpc>
            </a:pPr>
            <a:r>
              <a:rPr kumimoji="1" lang="zh-CN" altLang="en-US" sz="1400" dirty="0">
                <a:solidFill>
                  <a:schemeClr val="bg1"/>
                </a:solidFill>
                <a:latin typeface="思源黑体 CN Bold" panose="020B0800000000000000" pitchFamily="34" charset="-122"/>
                <a:ea typeface="思源黑体 CN Bold" panose="020B0800000000000000" pitchFamily="34" charset="-122"/>
              </a:rPr>
              <a:t>在这里</a:t>
            </a:r>
            <a:r>
              <a:rPr kumimoji="1" lang="zh-CN" altLang="en-US" sz="1400" dirty="0">
                <a:solidFill>
                  <a:schemeClr val="bg1"/>
                </a:solidFill>
                <a:latin typeface="思源黑体 CN Normal" panose="020B0400000000000000" pitchFamily="34" charset="-122"/>
                <a:ea typeface="思源黑体 CN Normal" panose="020B0400000000000000" pitchFamily="34" charset="-122"/>
              </a:rPr>
              <a:t>输入</a:t>
            </a:r>
            <a:r>
              <a:rPr kumimoji="1" lang="zh-CN" altLang="en-US" sz="1400" b="1" dirty="0">
                <a:solidFill>
                  <a:srgbClr val="E04225"/>
                </a:solidFill>
                <a:latin typeface="思源黑体 CN Bold" panose="020B0800000000000000" pitchFamily="34" charset="-122"/>
                <a:ea typeface="思源黑体 CN Bold" panose="020B0800000000000000" pitchFamily="34" charset="-122"/>
              </a:rPr>
              <a:t>个人简介信息</a:t>
            </a:r>
            <a:r>
              <a:rPr kumimoji="1" lang="zh-CN" altLang="en-US" sz="1400" dirty="0">
                <a:solidFill>
                  <a:schemeClr val="bg1"/>
                </a:solidFill>
                <a:latin typeface="思源黑体 CN Normal" panose="020B0400000000000000" pitchFamily="34" charset="-122"/>
                <a:ea typeface="思源黑体 CN Normal" panose="020B0400000000000000" pitchFamily="34" charset="-122"/>
              </a:rPr>
              <a:t>，如个人经历，主要科研成果等。下面是自我介绍的描述性关键词，如热情随和，勤奋好学。罗列重要的科研项目。</a:t>
            </a:r>
            <a:endParaRPr kumimoji="1" lang="en-US" altLang="zh-CN" sz="1400" dirty="0">
              <a:solidFill>
                <a:schemeClr val="bg1"/>
              </a:solidFill>
              <a:latin typeface="思源黑体 CN Normal" panose="020B0400000000000000" pitchFamily="34" charset="-122"/>
              <a:ea typeface="思源黑体 CN Normal" panose="020B0400000000000000" pitchFamily="34" charset="-122"/>
            </a:endParaRPr>
          </a:p>
        </p:txBody>
      </p:sp>
      <p:cxnSp>
        <p:nvCxnSpPr>
          <p:cNvPr id="11" name="淘宝-想搞设计PPT(倒卖必究)-11">
            <a:extLst>
              <a:ext uri="{FF2B5EF4-FFF2-40B4-BE49-F238E27FC236}">
                <a16:creationId xmlns:a16="http://schemas.microsoft.com/office/drawing/2014/main" id="{F3F5DB74-E87A-42DF-9A4C-4BC97B4A517B}"/>
              </a:ext>
            </a:extLst>
          </p:cNvPr>
          <p:cNvCxnSpPr>
            <a:cxnSpLocks/>
          </p:cNvCxnSpPr>
          <p:nvPr/>
        </p:nvCxnSpPr>
        <p:spPr>
          <a:xfrm>
            <a:off x="11223087" y="2434086"/>
            <a:ext cx="0" cy="2772000"/>
          </a:xfrm>
          <a:prstGeom prst="line">
            <a:avLst/>
          </a:prstGeom>
          <a:ln w="12700">
            <a:solidFill>
              <a:srgbClr val="15548D"/>
            </a:solidFill>
          </a:ln>
        </p:spPr>
        <p:style>
          <a:lnRef idx="1">
            <a:schemeClr val="accent1"/>
          </a:lnRef>
          <a:fillRef idx="0">
            <a:schemeClr val="accent1"/>
          </a:fillRef>
          <a:effectRef idx="0">
            <a:schemeClr val="accent1"/>
          </a:effectRef>
          <a:fontRef idx="minor">
            <a:schemeClr val="tx1"/>
          </a:fontRef>
        </p:style>
      </p:cxnSp>
      <p:sp>
        <p:nvSpPr>
          <p:cNvPr id="12" name="淘宝-想搞设计PPT(倒卖必究)-12">
            <a:extLst>
              <a:ext uri="{FF2B5EF4-FFF2-40B4-BE49-F238E27FC236}">
                <a16:creationId xmlns:a16="http://schemas.microsoft.com/office/drawing/2014/main" id="{834A8CF9-F1DA-4AEE-9233-865CB5C0497E}"/>
              </a:ext>
            </a:extLst>
          </p:cNvPr>
          <p:cNvSpPr txBox="1"/>
          <p:nvPr/>
        </p:nvSpPr>
        <p:spPr>
          <a:xfrm>
            <a:off x="901730" y="2540214"/>
            <a:ext cx="392543" cy="2762891"/>
          </a:xfrm>
          <a:prstGeom prst="rect">
            <a:avLst/>
          </a:prstGeom>
          <a:noFill/>
        </p:spPr>
        <p:txBody>
          <a:bodyPr vert="eaVert" wrap="square" rtlCol="0">
            <a:spAutoFit/>
          </a:bodyPr>
          <a:lstStyle/>
          <a:p>
            <a:pPr algn="dist"/>
            <a:r>
              <a:rPr kumimoji="1" lang="en" altLang="zh-CN" sz="1351"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SELF</a:t>
            </a:r>
            <a:r>
              <a:rPr kumimoji="1" lang="en-US" altLang="zh-CN" sz="1351"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r>
              <a:rPr kumimoji="1" lang="en" altLang="zh-CN" sz="1351"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INTRODUCTION</a:t>
            </a:r>
            <a:endParaRPr kumimoji="1" lang="zh-CN" altLang="en-US" sz="1351"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cxnSp>
        <p:nvCxnSpPr>
          <p:cNvPr id="13" name="淘宝-想搞设计PPT(倒卖必究)-13">
            <a:extLst>
              <a:ext uri="{FF2B5EF4-FFF2-40B4-BE49-F238E27FC236}">
                <a16:creationId xmlns:a16="http://schemas.microsoft.com/office/drawing/2014/main" id="{D1118F7A-A0CF-40F2-8DB3-B8804A9B190B}"/>
              </a:ext>
            </a:extLst>
          </p:cNvPr>
          <p:cNvCxnSpPr>
            <a:cxnSpLocks/>
          </p:cNvCxnSpPr>
          <p:nvPr/>
        </p:nvCxnSpPr>
        <p:spPr>
          <a:xfrm flipH="1">
            <a:off x="10845869" y="2495941"/>
            <a:ext cx="434088" cy="0"/>
          </a:xfrm>
          <a:prstGeom prst="line">
            <a:avLst/>
          </a:prstGeom>
          <a:ln w="12700">
            <a:solidFill>
              <a:srgbClr val="15548D"/>
            </a:solidFill>
          </a:ln>
        </p:spPr>
        <p:style>
          <a:lnRef idx="1">
            <a:schemeClr val="accent1"/>
          </a:lnRef>
          <a:fillRef idx="0">
            <a:schemeClr val="accent1"/>
          </a:fillRef>
          <a:effectRef idx="0">
            <a:schemeClr val="accent1"/>
          </a:effectRef>
          <a:fontRef idx="minor">
            <a:schemeClr val="tx1"/>
          </a:fontRef>
        </p:style>
      </p:cxnSp>
      <p:sp>
        <p:nvSpPr>
          <p:cNvPr id="15" name="淘宝-想搞设计PPT(倒卖必究)-15">
            <a:extLst>
              <a:ext uri="{FF2B5EF4-FFF2-40B4-BE49-F238E27FC236}">
                <a16:creationId xmlns:a16="http://schemas.microsoft.com/office/drawing/2014/main" id="{41FF0E63-64C3-48A0-8A49-1B6BFF0281E7}"/>
              </a:ext>
            </a:extLst>
          </p:cNvPr>
          <p:cNvSpPr txBox="1"/>
          <p:nvPr/>
        </p:nvSpPr>
        <p:spPr>
          <a:xfrm>
            <a:off x="4672792" y="4861285"/>
            <a:ext cx="6329073" cy="738664"/>
          </a:xfrm>
          <a:prstGeom prst="rect">
            <a:avLst/>
          </a:prstGeom>
          <a:noFill/>
        </p:spPr>
        <p:txBody>
          <a:bodyPr wrap="square" rtlCol="0">
            <a:spAutoFit/>
          </a:bodyPr>
          <a:lstStyle/>
          <a:p>
            <a:r>
              <a:rPr lang="en-US" altLang="zh-CN" sz="1400" dirty="0">
                <a:solidFill>
                  <a:schemeClr val="bg1">
                    <a:alpha val="43000"/>
                  </a:schemeClr>
                </a:solidFill>
                <a:latin typeface="思源黑体 CN Light" panose="020B0300000000000000" pitchFamily="34" charset="-122"/>
                <a:ea typeface="思源黑体 CN Light" panose="020B0300000000000000" pitchFamily="34" charset="-122"/>
              </a:rPr>
              <a:t>Generally speaking, I am a hard-working student, especially when doing the things that I am interested in. I will try my best to fulfil it no matter how difficult it is. </a:t>
            </a:r>
          </a:p>
        </p:txBody>
      </p:sp>
      <p:pic>
        <p:nvPicPr>
          <p:cNvPr id="26" name="淘宝-想搞设计PPT(倒卖必究)-26" descr="书籍">
            <a:extLst>
              <a:ext uri="{FF2B5EF4-FFF2-40B4-BE49-F238E27FC236}">
                <a16:creationId xmlns:a16="http://schemas.microsoft.com/office/drawing/2014/main" id="{90BD3B54-BC9A-4141-A463-4A35AE4236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421" y="234518"/>
            <a:ext cx="540000" cy="540000"/>
          </a:xfrm>
          <a:prstGeom prst="rect">
            <a:avLst/>
          </a:prstGeom>
        </p:spPr>
      </p:pic>
      <p:sp>
        <p:nvSpPr>
          <p:cNvPr id="28" name="淘宝-想搞设计PPT(倒卖必究)-28">
            <a:extLst>
              <a:ext uri="{FF2B5EF4-FFF2-40B4-BE49-F238E27FC236}">
                <a16:creationId xmlns:a16="http://schemas.microsoft.com/office/drawing/2014/main" id="{7EA2B2F4-8714-41DA-AAA3-040FBDE0C765}"/>
              </a:ext>
            </a:extLst>
          </p:cNvPr>
          <p:cNvSpPr/>
          <p:nvPr/>
        </p:nvSpPr>
        <p:spPr>
          <a:xfrm>
            <a:off x="1049222" y="242214"/>
            <a:ext cx="1447832" cy="461665"/>
          </a:xfrm>
          <a:prstGeom prst="rect">
            <a:avLst/>
          </a:prstGeom>
        </p:spPr>
        <p:txBody>
          <a:bodyPr wrap="none">
            <a:spAutoFit/>
          </a:bodyPr>
          <a:lstStyle/>
          <a:p>
            <a:pPr algn="dist"/>
            <a:r>
              <a:rPr kumimoji="1" lang="zh-CN" altLang="en-US" sz="2400" b="1" dirty="0">
                <a:solidFill>
                  <a:srgbClr val="15548D"/>
                </a:solidFill>
                <a:latin typeface="思源黑体 CN Normal" panose="020B0400000000000000" pitchFamily="34" charset="-122"/>
                <a:ea typeface="思源黑体 CN Normal" panose="020B0400000000000000" pitchFamily="34" charset="-122"/>
              </a:rPr>
              <a:t>个人介绍</a:t>
            </a:r>
          </a:p>
        </p:txBody>
      </p:sp>
      <p:sp>
        <p:nvSpPr>
          <p:cNvPr id="29" name="淘宝-想搞设计PPT(倒卖必究)-29">
            <a:extLst>
              <a:ext uri="{FF2B5EF4-FFF2-40B4-BE49-F238E27FC236}">
                <a16:creationId xmlns:a16="http://schemas.microsoft.com/office/drawing/2014/main" id="{2F1908DE-4100-47BA-A967-BE906C372F46}"/>
              </a:ext>
            </a:extLst>
          </p:cNvPr>
          <p:cNvSpPr/>
          <p:nvPr/>
        </p:nvSpPr>
        <p:spPr>
          <a:xfrm>
            <a:off x="2408421" y="328957"/>
            <a:ext cx="1572097" cy="307777"/>
          </a:xfrm>
          <a:prstGeom prst="rect">
            <a:avLst/>
          </a:prstGeom>
        </p:spPr>
        <p:txBody>
          <a:bodyPr wrap="none">
            <a:spAutoFit/>
          </a:bodyPr>
          <a:lstStyle/>
          <a:p>
            <a:r>
              <a:rPr kumimoji="1" lang="en-US" altLang="zh-CN" sz="1400" dirty="0">
                <a:solidFill>
                  <a:srgbClr val="15548D"/>
                </a:solidFill>
                <a:latin typeface="思源黑体 CN Normal" panose="020B0400000000000000" pitchFamily="34" charset="-122"/>
                <a:ea typeface="思源黑体 CN Normal" panose="020B0400000000000000" pitchFamily="34" charset="-122"/>
              </a:rPr>
              <a:t>Self Introduction</a:t>
            </a:r>
            <a:endParaRPr kumimoji="1" lang="zh-CN" altLang="en-US" sz="1400" dirty="0">
              <a:solidFill>
                <a:srgbClr val="211D71"/>
              </a:solidFill>
              <a:latin typeface="思源黑体 CN Normal" panose="020B0400000000000000" pitchFamily="34" charset="-122"/>
              <a:ea typeface="思源黑体 CN Normal" panose="020B0400000000000000" pitchFamily="34" charset="-122"/>
            </a:endParaRPr>
          </a:p>
        </p:txBody>
      </p:sp>
      <p:grpSp>
        <p:nvGrpSpPr>
          <p:cNvPr id="18" name="组合 17">
            <a:extLst>
              <a:ext uri="{FF2B5EF4-FFF2-40B4-BE49-F238E27FC236}">
                <a16:creationId xmlns:a16="http://schemas.microsoft.com/office/drawing/2014/main" id="{CE68A3AA-896C-6D5E-E4E9-570BF27F1CDD}"/>
              </a:ext>
            </a:extLst>
          </p:cNvPr>
          <p:cNvGrpSpPr/>
          <p:nvPr/>
        </p:nvGrpSpPr>
        <p:grpSpPr>
          <a:xfrm>
            <a:off x="96362" y="6461848"/>
            <a:ext cx="12006738" cy="111520"/>
            <a:chOff x="96362" y="6461848"/>
            <a:chExt cx="12006738" cy="111520"/>
          </a:xfrm>
        </p:grpSpPr>
        <p:cxnSp>
          <p:nvCxnSpPr>
            <p:cNvPr id="35" name="淘宝-想搞设计PPT(倒卖必究)-35">
              <a:extLst>
                <a:ext uri="{FF2B5EF4-FFF2-40B4-BE49-F238E27FC236}">
                  <a16:creationId xmlns:a16="http://schemas.microsoft.com/office/drawing/2014/main" id="{075EE3FB-4165-4AB2-B858-71B111754DE9}"/>
                </a:ext>
              </a:extLst>
            </p:cNvPr>
            <p:cNvCxnSpPr/>
            <p:nvPr/>
          </p:nvCxnSpPr>
          <p:spPr>
            <a:xfrm flipH="1">
              <a:off x="9636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36" name="淘宝-想搞设计PPT(倒卖必究)-36">
              <a:extLst>
                <a:ext uri="{FF2B5EF4-FFF2-40B4-BE49-F238E27FC236}">
                  <a16:creationId xmlns:a16="http://schemas.microsoft.com/office/drawing/2014/main" id="{5CB1F496-ACE1-44EF-AC61-B2635E83809A}"/>
                </a:ext>
              </a:extLst>
            </p:cNvPr>
            <p:cNvCxnSpPr/>
            <p:nvPr/>
          </p:nvCxnSpPr>
          <p:spPr>
            <a:xfrm flipH="1">
              <a:off x="20168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37" name="淘宝-想搞设计PPT(倒卖必究)-37">
              <a:extLst>
                <a:ext uri="{FF2B5EF4-FFF2-40B4-BE49-F238E27FC236}">
                  <a16:creationId xmlns:a16="http://schemas.microsoft.com/office/drawing/2014/main" id="{B418C5F3-F77B-4CBA-8FBB-BCA79F2AE9DE}"/>
                </a:ext>
              </a:extLst>
            </p:cNvPr>
            <p:cNvCxnSpPr/>
            <p:nvPr/>
          </p:nvCxnSpPr>
          <p:spPr>
            <a:xfrm flipH="1">
              <a:off x="307008"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63" name="淘宝-想搞设计PPT(倒卖必究)-63">
              <a:extLst>
                <a:ext uri="{FF2B5EF4-FFF2-40B4-BE49-F238E27FC236}">
                  <a16:creationId xmlns:a16="http://schemas.microsoft.com/office/drawing/2014/main" id="{B7FB9FFD-FD90-4B60-A92D-DEAFDE5FA8E1}"/>
                </a:ext>
              </a:extLst>
            </p:cNvPr>
            <p:cNvCxnSpPr/>
            <p:nvPr/>
          </p:nvCxnSpPr>
          <p:spPr>
            <a:xfrm flipH="1">
              <a:off x="304540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64" name="淘宝-想搞设计PPT(倒卖必究)-64">
              <a:extLst>
                <a:ext uri="{FF2B5EF4-FFF2-40B4-BE49-F238E27FC236}">
                  <a16:creationId xmlns:a16="http://schemas.microsoft.com/office/drawing/2014/main" id="{43D6696E-0A66-48AA-95E2-7E93F6253818}"/>
                </a:ext>
              </a:extLst>
            </p:cNvPr>
            <p:cNvCxnSpPr/>
            <p:nvPr/>
          </p:nvCxnSpPr>
          <p:spPr>
            <a:xfrm flipH="1">
              <a:off x="3150728"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65" name="淘宝-想搞设计PPT(倒卖必究)-65">
              <a:extLst>
                <a:ext uri="{FF2B5EF4-FFF2-40B4-BE49-F238E27FC236}">
                  <a16:creationId xmlns:a16="http://schemas.microsoft.com/office/drawing/2014/main" id="{1361B92F-AC2E-43A1-AB2C-9C4BDD533C7C}"/>
                </a:ext>
              </a:extLst>
            </p:cNvPr>
            <p:cNvCxnSpPr/>
            <p:nvPr/>
          </p:nvCxnSpPr>
          <p:spPr>
            <a:xfrm flipH="1">
              <a:off x="3256051"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66" name="淘宝-想搞设计PPT(倒卖必究)-66">
              <a:extLst>
                <a:ext uri="{FF2B5EF4-FFF2-40B4-BE49-F238E27FC236}">
                  <a16:creationId xmlns:a16="http://schemas.microsoft.com/office/drawing/2014/main" id="{BBB99E5A-1C3D-4300-A361-57E0EBB86843}"/>
                </a:ext>
              </a:extLst>
            </p:cNvPr>
            <p:cNvCxnSpPr/>
            <p:nvPr/>
          </p:nvCxnSpPr>
          <p:spPr>
            <a:xfrm flipH="1">
              <a:off x="3361374"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67" name="淘宝-想搞设计PPT(倒卖必究)-67">
              <a:extLst>
                <a:ext uri="{FF2B5EF4-FFF2-40B4-BE49-F238E27FC236}">
                  <a16:creationId xmlns:a16="http://schemas.microsoft.com/office/drawing/2014/main" id="{E38DF092-004C-4477-A7B5-D483AB6B766E}"/>
                </a:ext>
              </a:extLst>
            </p:cNvPr>
            <p:cNvCxnSpPr/>
            <p:nvPr/>
          </p:nvCxnSpPr>
          <p:spPr>
            <a:xfrm flipH="1">
              <a:off x="3466697"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68" name="淘宝-想搞设计PPT(倒卖必究)-68">
              <a:extLst>
                <a:ext uri="{FF2B5EF4-FFF2-40B4-BE49-F238E27FC236}">
                  <a16:creationId xmlns:a16="http://schemas.microsoft.com/office/drawing/2014/main" id="{04ACA9A8-2827-473E-A409-3A4C690B27A8}"/>
                </a:ext>
              </a:extLst>
            </p:cNvPr>
            <p:cNvCxnSpPr/>
            <p:nvPr/>
          </p:nvCxnSpPr>
          <p:spPr>
            <a:xfrm flipH="1">
              <a:off x="357202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69" name="淘宝-想搞设计PPT(倒卖必究)-69">
              <a:extLst>
                <a:ext uri="{FF2B5EF4-FFF2-40B4-BE49-F238E27FC236}">
                  <a16:creationId xmlns:a16="http://schemas.microsoft.com/office/drawing/2014/main" id="{7A80DF01-AC57-473D-B66B-63A1338BDCE1}"/>
                </a:ext>
              </a:extLst>
            </p:cNvPr>
            <p:cNvCxnSpPr/>
            <p:nvPr/>
          </p:nvCxnSpPr>
          <p:spPr>
            <a:xfrm flipH="1">
              <a:off x="367734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0" name="淘宝-想搞设计PPT(倒卖必究)-70">
              <a:extLst>
                <a:ext uri="{FF2B5EF4-FFF2-40B4-BE49-F238E27FC236}">
                  <a16:creationId xmlns:a16="http://schemas.microsoft.com/office/drawing/2014/main" id="{73A44CDA-6671-4D97-A6F7-EB9063C79D77}"/>
                </a:ext>
              </a:extLst>
            </p:cNvPr>
            <p:cNvCxnSpPr/>
            <p:nvPr/>
          </p:nvCxnSpPr>
          <p:spPr>
            <a:xfrm flipH="1">
              <a:off x="378266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1" name="淘宝-想搞设计PPT(倒卖必究)-71">
              <a:extLst>
                <a:ext uri="{FF2B5EF4-FFF2-40B4-BE49-F238E27FC236}">
                  <a16:creationId xmlns:a16="http://schemas.microsoft.com/office/drawing/2014/main" id="{EB251147-7E62-42BC-90BD-63089BB3CB93}"/>
                </a:ext>
              </a:extLst>
            </p:cNvPr>
            <p:cNvCxnSpPr/>
            <p:nvPr/>
          </p:nvCxnSpPr>
          <p:spPr>
            <a:xfrm flipH="1">
              <a:off x="3887988"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2" name="淘宝-想搞设计PPT(倒卖必究)-72">
              <a:extLst>
                <a:ext uri="{FF2B5EF4-FFF2-40B4-BE49-F238E27FC236}">
                  <a16:creationId xmlns:a16="http://schemas.microsoft.com/office/drawing/2014/main" id="{01142A10-461B-4F4E-9B91-336CD76A99B4}"/>
                </a:ext>
              </a:extLst>
            </p:cNvPr>
            <p:cNvCxnSpPr/>
            <p:nvPr/>
          </p:nvCxnSpPr>
          <p:spPr>
            <a:xfrm flipH="1">
              <a:off x="399331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3" name="淘宝-想搞设计PPT(倒卖必究)-73">
              <a:extLst>
                <a:ext uri="{FF2B5EF4-FFF2-40B4-BE49-F238E27FC236}">
                  <a16:creationId xmlns:a16="http://schemas.microsoft.com/office/drawing/2014/main" id="{43A080F9-2DF7-4D25-B94C-1E323C7B2B9D}"/>
                </a:ext>
              </a:extLst>
            </p:cNvPr>
            <p:cNvCxnSpPr/>
            <p:nvPr/>
          </p:nvCxnSpPr>
          <p:spPr>
            <a:xfrm flipH="1">
              <a:off x="4098634"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4" name="淘宝-想搞设计PPT(倒卖必究)-74">
              <a:extLst>
                <a:ext uri="{FF2B5EF4-FFF2-40B4-BE49-F238E27FC236}">
                  <a16:creationId xmlns:a16="http://schemas.microsoft.com/office/drawing/2014/main" id="{4EDCEFE7-58B4-46D9-BB28-B2734DC333DF}"/>
                </a:ext>
              </a:extLst>
            </p:cNvPr>
            <p:cNvCxnSpPr/>
            <p:nvPr/>
          </p:nvCxnSpPr>
          <p:spPr>
            <a:xfrm flipH="1">
              <a:off x="4203958"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5" name="淘宝-想搞设计PPT(倒卖必究)-75">
              <a:extLst>
                <a:ext uri="{FF2B5EF4-FFF2-40B4-BE49-F238E27FC236}">
                  <a16:creationId xmlns:a16="http://schemas.microsoft.com/office/drawing/2014/main" id="{3C34C529-2659-425A-8144-559A24E7571C}"/>
                </a:ext>
              </a:extLst>
            </p:cNvPr>
            <p:cNvCxnSpPr/>
            <p:nvPr/>
          </p:nvCxnSpPr>
          <p:spPr>
            <a:xfrm flipH="1">
              <a:off x="430928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6" name="淘宝-想搞设计PPT(倒卖必究)-76">
              <a:extLst>
                <a:ext uri="{FF2B5EF4-FFF2-40B4-BE49-F238E27FC236}">
                  <a16:creationId xmlns:a16="http://schemas.microsoft.com/office/drawing/2014/main" id="{8C97DAE6-D485-413C-9DB4-29A9AEA9FBC6}"/>
                </a:ext>
              </a:extLst>
            </p:cNvPr>
            <p:cNvCxnSpPr/>
            <p:nvPr/>
          </p:nvCxnSpPr>
          <p:spPr>
            <a:xfrm flipH="1">
              <a:off x="4414603"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7" name="淘宝-想搞设计PPT(倒卖必究)-77">
              <a:extLst>
                <a:ext uri="{FF2B5EF4-FFF2-40B4-BE49-F238E27FC236}">
                  <a16:creationId xmlns:a16="http://schemas.microsoft.com/office/drawing/2014/main" id="{68752ED1-EB3C-45F8-AFE0-868E40C299F6}"/>
                </a:ext>
              </a:extLst>
            </p:cNvPr>
            <p:cNvCxnSpPr/>
            <p:nvPr/>
          </p:nvCxnSpPr>
          <p:spPr>
            <a:xfrm flipH="1">
              <a:off x="451992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8" name="淘宝-想搞设计PPT(倒卖必究)-78">
              <a:extLst>
                <a:ext uri="{FF2B5EF4-FFF2-40B4-BE49-F238E27FC236}">
                  <a16:creationId xmlns:a16="http://schemas.microsoft.com/office/drawing/2014/main" id="{A9999B95-A02B-45F6-A423-B71747572C37}"/>
                </a:ext>
              </a:extLst>
            </p:cNvPr>
            <p:cNvCxnSpPr/>
            <p:nvPr/>
          </p:nvCxnSpPr>
          <p:spPr>
            <a:xfrm flipH="1">
              <a:off x="4625249"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79" name="淘宝-想搞设计PPT(倒卖必究)-79">
              <a:extLst>
                <a:ext uri="{FF2B5EF4-FFF2-40B4-BE49-F238E27FC236}">
                  <a16:creationId xmlns:a16="http://schemas.microsoft.com/office/drawing/2014/main" id="{3A5BB07B-1588-4971-91DA-C994EFAE1EED}"/>
                </a:ext>
              </a:extLst>
            </p:cNvPr>
            <p:cNvCxnSpPr/>
            <p:nvPr/>
          </p:nvCxnSpPr>
          <p:spPr>
            <a:xfrm flipH="1">
              <a:off x="473057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0" name="淘宝-想搞设计PPT(倒卖必究)-80">
              <a:extLst>
                <a:ext uri="{FF2B5EF4-FFF2-40B4-BE49-F238E27FC236}">
                  <a16:creationId xmlns:a16="http://schemas.microsoft.com/office/drawing/2014/main" id="{2EF99099-9885-42F4-A195-0E600F36CC39}"/>
                </a:ext>
              </a:extLst>
            </p:cNvPr>
            <p:cNvCxnSpPr/>
            <p:nvPr/>
          </p:nvCxnSpPr>
          <p:spPr>
            <a:xfrm flipH="1">
              <a:off x="483589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1" name="淘宝-想搞设计PPT(倒卖必究)-81">
              <a:extLst>
                <a:ext uri="{FF2B5EF4-FFF2-40B4-BE49-F238E27FC236}">
                  <a16:creationId xmlns:a16="http://schemas.microsoft.com/office/drawing/2014/main" id="{2D1124BD-75EA-4FA0-A7AF-156B4B1EAB21}"/>
                </a:ext>
              </a:extLst>
            </p:cNvPr>
            <p:cNvCxnSpPr/>
            <p:nvPr/>
          </p:nvCxnSpPr>
          <p:spPr>
            <a:xfrm flipH="1">
              <a:off x="4941219"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2" name="淘宝-想搞设计PPT(倒卖必究)-82">
              <a:extLst>
                <a:ext uri="{FF2B5EF4-FFF2-40B4-BE49-F238E27FC236}">
                  <a16:creationId xmlns:a16="http://schemas.microsoft.com/office/drawing/2014/main" id="{A9BBD714-105F-4F91-BBF3-951745BA3931}"/>
                </a:ext>
              </a:extLst>
            </p:cNvPr>
            <p:cNvCxnSpPr/>
            <p:nvPr/>
          </p:nvCxnSpPr>
          <p:spPr>
            <a:xfrm flipH="1">
              <a:off x="5046541"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3" name="淘宝-想搞设计PPT(倒卖必究)-83">
              <a:extLst>
                <a:ext uri="{FF2B5EF4-FFF2-40B4-BE49-F238E27FC236}">
                  <a16:creationId xmlns:a16="http://schemas.microsoft.com/office/drawing/2014/main" id="{7FEC6577-6920-42B6-8C1D-A29077E1B9E9}"/>
                </a:ext>
              </a:extLst>
            </p:cNvPr>
            <p:cNvCxnSpPr/>
            <p:nvPr/>
          </p:nvCxnSpPr>
          <p:spPr>
            <a:xfrm flipH="1">
              <a:off x="515186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4" name="淘宝-想搞设计PPT(倒卖必究)-84">
              <a:extLst>
                <a:ext uri="{FF2B5EF4-FFF2-40B4-BE49-F238E27FC236}">
                  <a16:creationId xmlns:a16="http://schemas.microsoft.com/office/drawing/2014/main" id="{F519D52B-CABE-4DC0-A0D9-B5FF08AC9357}"/>
                </a:ext>
              </a:extLst>
            </p:cNvPr>
            <p:cNvCxnSpPr/>
            <p:nvPr/>
          </p:nvCxnSpPr>
          <p:spPr>
            <a:xfrm flipH="1">
              <a:off x="5257187"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5" name="淘宝-想搞设计PPT(倒卖必究)-85">
              <a:extLst>
                <a:ext uri="{FF2B5EF4-FFF2-40B4-BE49-F238E27FC236}">
                  <a16:creationId xmlns:a16="http://schemas.microsoft.com/office/drawing/2014/main" id="{172CEA0D-3948-4C27-A6B1-DFD4BFFC73E1}"/>
                </a:ext>
              </a:extLst>
            </p:cNvPr>
            <p:cNvCxnSpPr/>
            <p:nvPr/>
          </p:nvCxnSpPr>
          <p:spPr>
            <a:xfrm flipH="1">
              <a:off x="536251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6" name="淘宝-想搞设计PPT(倒卖必究)-86">
              <a:extLst>
                <a:ext uri="{FF2B5EF4-FFF2-40B4-BE49-F238E27FC236}">
                  <a16:creationId xmlns:a16="http://schemas.microsoft.com/office/drawing/2014/main" id="{9E382460-36AE-4F8B-9745-8EF92A252296}"/>
                </a:ext>
              </a:extLst>
            </p:cNvPr>
            <p:cNvCxnSpPr/>
            <p:nvPr/>
          </p:nvCxnSpPr>
          <p:spPr>
            <a:xfrm flipH="1">
              <a:off x="5467833"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7" name="淘宝-想搞设计PPT(倒卖必究)-87">
              <a:extLst>
                <a:ext uri="{FF2B5EF4-FFF2-40B4-BE49-F238E27FC236}">
                  <a16:creationId xmlns:a16="http://schemas.microsoft.com/office/drawing/2014/main" id="{7C769984-A115-47F7-A390-219C61EF51D3}"/>
                </a:ext>
              </a:extLst>
            </p:cNvPr>
            <p:cNvCxnSpPr/>
            <p:nvPr/>
          </p:nvCxnSpPr>
          <p:spPr>
            <a:xfrm flipH="1">
              <a:off x="557315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8" name="淘宝-想搞设计PPT(倒卖必究)-88">
              <a:extLst>
                <a:ext uri="{FF2B5EF4-FFF2-40B4-BE49-F238E27FC236}">
                  <a16:creationId xmlns:a16="http://schemas.microsoft.com/office/drawing/2014/main" id="{26F2DA60-6609-476C-B62D-05927714D0EF}"/>
                </a:ext>
              </a:extLst>
            </p:cNvPr>
            <p:cNvCxnSpPr/>
            <p:nvPr/>
          </p:nvCxnSpPr>
          <p:spPr>
            <a:xfrm flipH="1">
              <a:off x="578380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89" name="淘宝-想搞设计PPT(倒卖必究)-89">
              <a:extLst>
                <a:ext uri="{FF2B5EF4-FFF2-40B4-BE49-F238E27FC236}">
                  <a16:creationId xmlns:a16="http://schemas.microsoft.com/office/drawing/2014/main" id="{B87FED8B-D61E-40C4-9E35-ED0946D7D5B3}"/>
                </a:ext>
              </a:extLst>
            </p:cNvPr>
            <p:cNvCxnSpPr/>
            <p:nvPr/>
          </p:nvCxnSpPr>
          <p:spPr>
            <a:xfrm flipH="1">
              <a:off x="5678478"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0" name="淘宝-想搞设计PPT(倒卖必究)-90">
              <a:extLst>
                <a:ext uri="{FF2B5EF4-FFF2-40B4-BE49-F238E27FC236}">
                  <a16:creationId xmlns:a16="http://schemas.microsoft.com/office/drawing/2014/main" id="{5CC29B09-F29F-4980-8E94-BE56EFA9EB60}"/>
                </a:ext>
              </a:extLst>
            </p:cNvPr>
            <p:cNvCxnSpPr/>
            <p:nvPr/>
          </p:nvCxnSpPr>
          <p:spPr>
            <a:xfrm flipH="1">
              <a:off x="5889124"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1" name="淘宝-想搞设计PPT(倒卖必究)-91">
              <a:extLst>
                <a:ext uri="{FF2B5EF4-FFF2-40B4-BE49-F238E27FC236}">
                  <a16:creationId xmlns:a16="http://schemas.microsoft.com/office/drawing/2014/main" id="{8068307B-9B56-4271-A9A0-10FB8F00B142}"/>
                </a:ext>
              </a:extLst>
            </p:cNvPr>
            <p:cNvCxnSpPr/>
            <p:nvPr/>
          </p:nvCxnSpPr>
          <p:spPr>
            <a:xfrm flipH="1">
              <a:off x="5994448"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2" name="淘宝-想搞设计PPT(倒卖必究)-92">
              <a:extLst>
                <a:ext uri="{FF2B5EF4-FFF2-40B4-BE49-F238E27FC236}">
                  <a16:creationId xmlns:a16="http://schemas.microsoft.com/office/drawing/2014/main" id="{E45EC973-846C-4414-BC34-3FB109515170}"/>
                </a:ext>
              </a:extLst>
            </p:cNvPr>
            <p:cNvCxnSpPr/>
            <p:nvPr/>
          </p:nvCxnSpPr>
          <p:spPr>
            <a:xfrm flipH="1">
              <a:off x="609977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3" name="淘宝-想搞设计PPT(倒卖必究)-93">
              <a:extLst>
                <a:ext uri="{FF2B5EF4-FFF2-40B4-BE49-F238E27FC236}">
                  <a16:creationId xmlns:a16="http://schemas.microsoft.com/office/drawing/2014/main" id="{26FD2622-382C-48B9-B241-1F5C563A32E5}"/>
                </a:ext>
              </a:extLst>
            </p:cNvPr>
            <p:cNvCxnSpPr/>
            <p:nvPr/>
          </p:nvCxnSpPr>
          <p:spPr>
            <a:xfrm flipH="1">
              <a:off x="6205094"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4" name="淘宝-想搞设计PPT(倒卖必究)-94">
              <a:extLst>
                <a:ext uri="{FF2B5EF4-FFF2-40B4-BE49-F238E27FC236}">
                  <a16:creationId xmlns:a16="http://schemas.microsoft.com/office/drawing/2014/main" id="{C2DB12D2-CCF5-4A14-A6D7-4FE447B133B6}"/>
                </a:ext>
              </a:extLst>
            </p:cNvPr>
            <p:cNvCxnSpPr/>
            <p:nvPr/>
          </p:nvCxnSpPr>
          <p:spPr>
            <a:xfrm flipH="1">
              <a:off x="631041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5" name="淘宝-想搞设计PPT(倒卖必究)-95">
              <a:extLst>
                <a:ext uri="{FF2B5EF4-FFF2-40B4-BE49-F238E27FC236}">
                  <a16:creationId xmlns:a16="http://schemas.microsoft.com/office/drawing/2014/main" id="{930FEF9C-0ABA-4E17-811D-1CE1B0C2A92B}"/>
                </a:ext>
              </a:extLst>
            </p:cNvPr>
            <p:cNvCxnSpPr/>
            <p:nvPr/>
          </p:nvCxnSpPr>
          <p:spPr>
            <a:xfrm flipH="1">
              <a:off x="641574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6" name="淘宝-想搞设计PPT(倒卖必究)-96">
              <a:extLst>
                <a:ext uri="{FF2B5EF4-FFF2-40B4-BE49-F238E27FC236}">
                  <a16:creationId xmlns:a16="http://schemas.microsoft.com/office/drawing/2014/main" id="{1A86E2DB-85FF-4A32-89A1-25471E511D2D}"/>
                </a:ext>
              </a:extLst>
            </p:cNvPr>
            <p:cNvCxnSpPr/>
            <p:nvPr/>
          </p:nvCxnSpPr>
          <p:spPr>
            <a:xfrm flipH="1">
              <a:off x="652106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7" name="淘宝-想搞设计PPT(倒卖必究)-97">
              <a:extLst>
                <a:ext uri="{FF2B5EF4-FFF2-40B4-BE49-F238E27FC236}">
                  <a16:creationId xmlns:a16="http://schemas.microsoft.com/office/drawing/2014/main" id="{28BB7D7D-B6F6-40DC-BBD8-56337E62CF0A}"/>
                </a:ext>
              </a:extLst>
            </p:cNvPr>
            <p:cNvCxnSpPr/>
            <p:nvPr/>
          </p:nvCxnSpPr>
          <p:spPr>
            <a:xfrm flipH="1">
              <a:off x="662638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8" name="淘宝-想搞设计PPT(倒卖必究)-98">
              <a:extLst>
                <a:ext uri="{FF2B5EF4-FFF2-40B4-BE49-F238E27FC236}">
                  <a16:creationId xmlns:a16="http://schemas.microsoft.com/office/drawing/2014/main" id="{393FCC8A-017C-4150-B2D9-51844BC4DDD6}"/>
                </a:ext>
              </a:extLst>
            </p:cNvPr>
            <p:cNvCxnSpPr/>
            <p:nvPr/>
          </p:nvCxnSpPr>
          <p:spPr>
            <a:xfrm flipH="1">
              <a:off x="6731709"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9" name="淘宝-想搞设计PPT(倒卖必究)-99">
              <a:extLst>
                <a:ext uri="{FF2B5EF4-FFF2-40B4-BE49-F238E27FC236}">
                  <a16:creationId xmlns:a16="http://schemas.microsoft.com/office/drawing/2014/main" id="{FC75CAC8-E776-4D31-A61E-6C8FEF917E2B}"/>
                </a:ext>
              </a:extLst>
            </p:cNvPr>
            <p:cNvCxnSpPr/>
            <p:nvPr/>
          </p:nvCxnSpPr>
          <p:spPr>
            <a:xfrm flipH="1">
              <a:off x="6837031"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0" name="淘宝-想搞设计PPT(倒卖必究)-100">
              <a:extLst>
                <a:ext uri="{FF2B5EF4-FFF2-40B4-BE49-F238E27FC236}">
                  <a16:creationId xmlns:a16="http://schemas.microsoft.com/office/drawing/2014/main" id="{8C4E21F0-4CE4-4605-8FA9-0D7382407F09}"/>
                </a:ext>
              </a:extLst>
            </p:cNvPr>
            <p:cNvCxnSpPr/>
            <p:nvPr/>
          </p:nvCxnSpPr>
          <p:spPr>
            <a:xfrm flipH="1">
              <a:off x="694235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1" name="淘宝-想搞设计PPT(倒卖必究)-101">
              <a:extLst>
                <a:ext uri="{FF2B5EF4-FFF2-40B4-BE49-F238E27FC236}">
                  <a16:creationId xmlns:a16="http://schemas.microsoft.com/office/drawing/2014/main" id="{4F945051-F60A-4813-AE0D-E438580D9949}"/>
                </a:ext>
              </a:extLst>
            </p:cNvPr>
            <p:cNvCxnSpPr/>
            <p:nvPr/>
          </p:nvCxnSpPr>
          <p:spPr>
            <a:xfrm flipH="1">
              <a:off x="7047677"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2" name="淘宝-想搞设计PPT(倒卖必究)-102">
              <a:extLst>
                <a:ext uri="{FF2B5EF4-FFF2-40B4-BE49-F238E27FC236}">
                  <a16:creationId xmlns:a16="http://schemas.microsoft.com/office/drawing/2014/main" id="{8220B3D6-C6AF-4143-8D81-F122C5D7072E}"/>
                </a:ext>
              </a:extLst>
            </p:cNvPr>
            <p:cNvCxnSpPr/>
            <p:nvPr/>
          </p:nvCxnSpPr>
          <p:spPr>
            <a:xfrm flipH="1">
              <a:off x="7153001"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3" name="淘宝-想搞设计PPT(倒卖必究)-103">
              <a:extLst>
                <a:ext uri="{FF2B5EF4-FFF2-40B4-BE49-F238E27FC236}">
                  <a16:creationId xmlns:a16="http://schemas.microsoft.com/office/drawing/2014/main" id="{85429374-168A-4EB9-B509-06234CDA9064}"/>
                </a:ext>
              </a:extLst>
            </p:cNvPr>
            <p:cNvCxnSpPr/>
            <p:nvPr/>
          </p:nvCxnSpPr>
          <p:spPr>
            <a:xfrm flipH="1">
              <a:off x="7258323"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4" name="淘宝-想搞设计PPT(倒卖必究)-104">
              <a:extLst>
                <a:ext uri="{FF2B5EF4-FFF2-40B4-BE49-F238E27FC236}">
                  <a16:creationId xmlns:a16="http://schemas.microsoft.com/office/drawing/2014/main" id="{5739D3E9-167B-4AB0-8E7C-F63D1069D50E}"/>
                </a:ext>
              </a:extLst>
            </p:cNvPr>
            <p:cNvCxnSpPr/>
            <p:nvPr/>
          </p:nvCxnSpPr>
          <p:spPr>
            <a:xfrm flipH="1">
              <a:off x="736364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5" name="淘宝-想搞设计PPT(倒卖必究)-105">
              <a:extLst>
                <a:ext uri="{FF2B5EF4-FFF2-40B4-BE49-F238E27FC236}">
                  <a16:creationId xmlns:a16="http://schemas.microsoft.com/office/drawing/2014/main" id="{1EB94DB2-550E-49D6-A4DE-286C9CED55C3}"/>
                </a:ext>
              </a:extLst>
            </p:cNvPr>
            <p:cNvCxnSpPr/>
            <p:nvPr/>
          </p:nvCxnSpPr>
          <p:spPr>
            <a:xfrm flipH="1">
              <a:off x="7468969"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6" name="淘宝-想搞设计PPT(倒卖必究)-106">
              <a:extLst>
                <a:ext uri="{FF2B5EF4-FFF2-40B4-BE49-F238E27FC236}">
                  <a16:creationId xmlns:a16="http://schemas.microsoft.com/office/drawing/2014/main" id="{8693444C-6563-4A11-9764-EBE5AB428049}"/>
                </a:ext>
              </a:extLst>
            </p:cNvPr>
            <p:cNvCxnSpPr/>
            <p:nvPr/>
          </p:nvCxnSpPr>
          <p:spPr>
            <a:xfrm flipH="1">
              <a:off x="757429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7" name="淘宝-想搞设计PPT(倒卖必究)-107">
              <a:extLst>
                <a:ext uri="{FF2B5EF4-FFF2-40B4-BE49-F238E27FC236}">
                  <a16:creationId xmlns:a16="http://schemas.microsoft.com/office/drawing/2014/main" id="{2B133FA1-41D1-4A68-A620-04AA72D80FED}"/>
                </a:ext>
              </a:extLst>
            </p:cNvPr>
            <p:cNvCxnSpPr/>
            <p:nvPr/>
          </p:nvCxnSpPr>
          <p:spPr>
            <a:xfrm flipH="1">
              <a:off x="767961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8" name="淘宝-想搞设计PPT(倒卖必究)-108">
              <a:extLst>
                <a:ext uri="{FF2B5EF4-FFF2-40B4-BE49-F238E27FC236}">
                  <a16:creationId xmlns:a16="http://schemas.microsoft.com/office/drawing/2014/main" id="{C5BC5902-EC4D-45FD-8559-326DAAB9A8B7}"/>
                </a:ext>
              </a:extLst>
            </p:cNvPr>
            <p:cNvCxnSpPr/>
            <p:nvPr/>
          </p:nvCxnSpPr>
          <p:spPr>
            <a:xfrm flipH="1">
              <a:off x="7784938"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9" name="淘宝-想搞设计PPT(倒卖必究)-109">
              <a:extLst>
                <a:ext uri="{FF2B5EF4-FFF2-40B4-BE49-F238E27FC236}">
                  <a16:creationId xmlns:a16="http://schemas.microsoft.com/office/drawing/2014/main" id="{D238F722-01C5-40AE-A045-CD4D83B710F7}"/>
                </a:ext>
              </a:extLst>
            </p:cNvPr>
            <p:cNvCxnSpPr/>
            <p:nvPr/>
          </p:nvCxnSpPr>
          <p:spPr>
            <a:xfrm flipH="1">
              <a:off x="789026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0" name="淘宝-想搞设计PPT(倒卖必究)-110">
              <a:extLst>
                <a:ext uri="{FF2B5EF4-FFF2-40B4-BE49-F238E27FC236}">
                  <a16:creationId xmlns:a16="http://schemas.microsoft.com/office/drawing/2014/main" id="{938C0360-AE23-49F3-9FAF-A287D2139C8E}"/>
                </a:ext>
              </a:extLst>
            </p:cNvPr>
            <p:cNvCxnSpPr/>
            <p:nvPr/>
          </p:nvCxnSpPr>
          <p:spPr>
            <a:xfrm flipH="1">
              <a:off x="7995584"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1" name="淘宝-想搞设计PPT(倒卖必究)-111">
              <a:extLst>
                <a:ext uri="{FF2B5EF4-FFF2-40B4-BE49-F238E27FC236}">
                  <a16:creationId xmlns:a16="http://schemas.microsoft.com/office/drawing/2014/main" id="{70739D0C-5C61-4017-9DAE-FF0FEDCE894A}"/>
                </a:ext>
              </a:extLst>
            </p:cNvPr>
            <p:cNvCxnSpPr/>
            <p:nvPr/>
          </p:nvCxnSpPr>
          <p:spPr>
            <a:xfrm flipH="1">
              <a:off x="810090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2" name="淘宝-想搞设计PPT(倒卖必究)-112">
              <a:extLst>
                <a:ext uri="{FF2B5EF4-FFF2-40B4-BE49-F238E27FC236}">
                  <a16:creationId xmlns:a16="http://schemas.microsoft.com/office/drawing/2014/main" id="{4D758A1A-0E10-46B0-9BDA-F7E89E32348D}"/>
                </a:ext>
              </a:extLst>
            </p:cNvPr>
            <p:cNvCxnSpPr/>
            <p:nvPr/>
          </p:nvCxnSpPr>
          <p:spPr>
            <a:xfrm flipH="1">
              <a:off x="820623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3" name="淘宝-想搞设计PPT(倒卖必究)-113">
              <a:extLst>
                <a:ext uri="{FF2B5EF4-FFF2-40B4-BE49-F238E27FC236}">
                  <a16:creationId xmlns:a16="http://schemas.microsoft.com/office/drawing/2014/main" id="{87C20FA2-144B-468E-9BEA-1A771E1BEAF6}"/>
                </a:ext>
              </a:extLst>
            </p:cNvPr>
            <p:cNvCxnSpPr/>
            <p:nvPr/>
          </p:nvCxnSpPr>
          <p:spPr>
            <a:xfrm flipH="1">
              <a:off x="831155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4" name="淘宝-想搞设计PPT(倒卖必究)-114">
              <a:extLst>
                <a:ext uri="{FF2B5EF4-FFF2-40B4-BE49-F238E27FC236}">
                  <a16:creationId xmlns:a16="http://schemas.microsoft.com/office/drawing/2014/main" id="{4C8FCDCE-6F6C-438D-969F-7273C39F65B2}"/>
                </a:ext>
              </a:extLst>
            </p:cNvPr>
            <p:cNvCxnSpPr/>
            <p:nvPr/>
          </p:nvCxnSpPr>
          <p:spPr>
            <a:xfrm flipH="1">
              <a:off x="841687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5" name="淘宝-想搞设计PPT(倒卖必究)-115">
              <a:extLst>
                <a:ext uri="{FF2B5EF4-FFF2-40B4-BE49-F238E27FC236}">
                  <a16:creationId xmlns:a16="http://schemas.microsoft.com/office/drawing/2014/main" id="{E6E9B9ED-0BFA-497A-880D-C55A259013A6}"/>
                </a:ext>
              </a:extLst>
            </p:cNvPr>
            <p:cNvCxnSpPr/>
            <p:nvPr/>
          </p:nvCxnSpPr>
          <p:spPr>
            <a:xfrm flipH="1">
              <a:off x="8522199"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6" name="淘宝-想搞设计PPT(倒卖必究)-116">
              <a:extLst>
                <a:ext uri="{FF2B5EF4-FFF2-40B4-BE49-F238E27FC236}">
                  <a16:creationId xmlns:a16="http://schemas.microsoft.com/office/drawing/2014/main" id="{BB85A7C1-2879-4BB2-AF95-BAFA06BCDBF8}"/>
                </a:ext>
              </a:extLst>
            </p:cNvPr>
            <p:cNvCxnSpPr/>
            <p:nvPr/>
          </p:nvCxnSpPr>
          <p:spPr>
            <a:xfrm flipH="1">
              <a:off x="8627521"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7" name="淘宝-想搞设计PPT(倒卖必究)-117">
              <a:extLst>
                <a:ext uri="{FF2B5EF4-FFF2-40B4-BE49-F238E27FC236}">
                  <a16:creationId xmlns:a16="http://schemas.microsoft.com/office/drawing/2014/main" id="{E27B7696-9BE7-4AD4-B930-2E4D56E3FC36}"/>
                </a:ext>
              </a:extLst>
            </p:cNvPr>
            <p:cNvCxnSpPr/>
            <p:nvPr/>
          </p:nvCxnSpPr>
          <p:spPr>
            <a:xfrm flipH="1">
              <a:off x="873284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8" name="淘宝-想搞设计PPT(倒卖必究)-118">
              <a:extLst>
                <a:ext uri="{FF2B5EF4-FFF2-40B4-BE49-F238E27FC236}">
                  <a16:creationId xmlns:a16="http://schemas.microsoft.com/office/drawing/2014/main" id="{6A2895AF-3D6A-4F21-9924-910B5F98C9DC}"/>
                </a:ext>
              </a:extLst>
            </p:cNvPr>
            <p:cNvCxnSpPr/>
            <p:nvPr/>
          </p:nvCxnSpPr>
          <p:spPr>
            <a:xfrm flipH="1">
              <a:off x="8838167"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9" name="淘宝-想搞设计PPT(倒卖必究)-119">
              <a:extLst>
                <a:ext uri="{FF2B5EF4-FFF2-40B4-BE49-F238E27FC236}">
                  <a16:creationId xmlns:a16="http://schemas.microsoft.com/office/drawing/2014/main" id="{4E4A7E93-86D1-4AD0-8E21-CA395D09BBEF}"/>
                </a:ext>
              </a:extLst>
            </p:cNvPr>
            <p:cNvCxnSpPr/>
            <p:nvPr/>
          </p:nvCxnSpPr>
          <p:spPr>
            <a:xfrm flipH="1">
              <a:off x="8943491"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0" name="淘宝-想搞设计PPT(倒卖必究)-120">
              <a:extLst>
                <a:ext uri="{FF2B5EF4-FFF2-40B4-BE49-F238E27FC236}">
                  <a16:creationId xmlns:a16="http://schemas.microsoft.com/office/drawing/2014/main" id="{96976445-6C52-4855-9035-211D7FC1BDCA}"/>
                </a:ext>
              </a:extLst>
            </p:cNvPr>
            <p:cNvCxnSpPr/>
            <p:nvPr/>
          </p:nvCxnSpPr>
          <p:spPr>
            <a:xfrm flipH="1">
              <a:off x="9048813"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1" name="淘宝-想搞设计PPT(倒卖必究)-121">
              <a:extLst>
                <a:ext uri="{FF2B5EF4-FFF2-40B4-BE49-F238E27FC236}">
                  <a16:creationId xmlns:a16="http://schemas.microsoft.com/office/drawing/2014/main" id="{214F5F25-AC5D-4026-BCBD-3A2C10B70515}"/>
                </a:ext>
              </a:extLst>
            </p:cNvPr>
            <p:cNvCxnSpPr/>
            <p:nvPr/>
          </p:nvCxnSpPr>
          <p:spPr>
            <a:xfrm flipH="1">
              <a:off x="9154137"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2" name="淘宝-想搞设计PPT(倒卖必究)-122">
              <a:extLst>
                <a:ext uri="{FF2B5EF4-FFF2-40B4-BE49-F238E27FC236}">
                  <a16:creationId xmlns:a16="http://schemas.microsoft.com/office/drawing/2014/main" id="{902BB56C-1CC5-4711-8CD3-7BC184DDC6D4}"/>
                </a:ext>
              </a:extLst>
            </p:cNvPr>
            <p:cNvCxnSpPr/>
            <p:nvPr/>
          </p:nvCxnSpPr>
          <p:spPr>
            <a:xfrm flipH="1">
              <a:off x="9259459"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3" name="淘宝-想搞设计PPT(倒卖必究)-123">
              <a:extLst>
                <a:ext uri="{FF2B5EF4-FFF2-40B4-BE49-F238E27FC236}">
                  <a16:creationId xmlns:a16="http://schemas.microsoft.com/office/drawing/2014/main" id="{160806B5-42AE-438F-B890-6F7DFF5F8163}"/>
                </a:ext>
              </a:extLst>
            </p:cNvPr>
            <p:cNvCxnSpPr/>
            <p:nvPr/>
          </p:nvCxnSpPr>
          <p:spPr>
            <a:xfrm flipH="1">
              <a:off x="936478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4" name="淘宝-想搞设计PPT(倒卖必究)-124">
              <a:extLst>
                <a:ext uri="{FF2B5EF4-FFF2-40B4-BE49-F238E27FC236}">
                  <a16:creationId xmlns:a16="http://schemas.microsoft.com/office/drawing/2014/main" id="{A4AE30CF-92DD-4E24-978F-83AC04735F98}"/>
                </a:ext>
              </a:extLst>
            </p:cNvPr>
            <p:cNvCxnSpPr/>
            <p:nvPr/>
          </p:nvCxnSpPr>
          <p:spPr>
            <a:xfrm flipH="1">
              <a:off x="947010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5" name="淘宝-想搞设计PPT(倒卖必究)-125">
              <a:extLst>
                <a:ext uri="{FF2B5EF4-FFF2-40B4-BE49-F238E27FC236}">
                  <a16:creationId xmlns:a16="http://schemas.microsoft.com/office/drawing/2014/main" id="{69971DC5-B310-4674-95EB-6CFCD4EE3870}"/>
                </a:ext>
              </a:extLst>
            </p:cNvPr>
            <p:cNvCxnSpPr/>
            <p:nvPr/>
          </p:nvCxnSpPr>
          <p:spPr>
            <a:xfrm flipH="1">
              <a:off x="9575428"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6" name="淘宝-想搞设计PPT(倒卖必究)-126">
              <a:extLst>
                <a:ext uri="{FF2B5EF4-FFF2-40B4-BE49-F238E27FC236}">
                  <a16:creationId xmlns:a16="http://schemas.microsoft.com/office/drawing/2014/main" id="{74AF497A-DCD5-4FE6-921D-3F14654E0F75}"/>
                </a:ext>
              </a:extLst>
            </p:cNvPr>
            <p:cNvCxnSpPr/>
            <p:nvPr/>
          </p:nvCxnSpPr>
          <p:spPr>
            <a:xfrm flipH="1">
              <a:off x="9680751"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7" name="淘宝-想搞设计PPT(倒卖必究)-127">
              <a:extLst>
                <a:ext uri="{FF2B5EF4-FFF2-40B4-BE49-F238E27FC236}">
                  <a16:creationId xmlns:a16="http://schemas.microsoft.com/office/drawing/2014/main" id="{6967F499-5A6A-49EB-84E0-79A76586DD59}"/>
                </a:ext>
              </a:extLst>
            </p:cNvPr>
            <p:cNvCxnSpPr/>
            <p:nvPr/>
          </p:nvCxnSpPr>
          <p:spPr>
            <a:xfrm flipH="1">
              <a:off x="9786074"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8" name="淘宝-想搞设计PPT(倒卖必究)-128">
              <a:extLst>
                <a:ext uri="{FF2B5EF4-FFF2-40B4-BE49-F238E27FC236}">
                  <a16:creationId xmlns:a16="http://schemas.microsoft.com/office/drawing/2014/main" id="{A914C909-6B93-4423-9A42-7EB22DFFDF83}"/>
                </a:ext>
              </a:extLst>
            </p:cNvPr>
            <p:cNvCxnSpPr/>
            <p:nvPr/>
          </p:nvCxnSpPr>
          <p:spPr>
            <a:xfrm flipH="1">
              <a:off x="989139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9" name="淘宝-想搞设计PPT(倒卖必究)-129">
              <a:extLst>
                <a:ext uri="{FF2B5EF4-FFF2-40B4-BE49-F238E27FC236}">
                  <a16:creationId xmlns:a16="http://schemas.microsoft.com/office/drawing/2014/main" id="{C3588EFA-F963-45B1-9D38-AE24DB672413}"/>
                </a:ext>
              </a:extLst>
            </p:cNvPr>
            <p:cNvCxnSpPr/>
            <p:nvPr/>
          </p:nvCxnSpPr>
          <p:spPr>
            <a:xfrm flipH="1">
              <a:off x="999672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0" name="淘宝-想搞设计PPT(倒卖必究)-130">
              <a:extLst>
                <a:ext uri="{FF2B5EF4-FFF2-40B4-BE49-F238E27FC236}">
                  <a16:creationId xmlns:a16="http://schemas.microsoft.com/office/drawing/2014/main" id="{CDA359CB-F946-4C13-925B-348B6E8E4946}"/>
                </a:ext>
              </a:extLst>
            </p:cNvPr>
            <p:cNvCxnSpPr/>
            <p:nvPr/>
          </p:nvCxnSpPr>
          <p:spPr>
            <a:xfrm flipH="1">
              <a:off x="1010204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1" name="淘宝-想搞设计PPT(倒卖必究)-131">
              <a:extLst>
                <a:ext uri="{FF2B5EF4-FFF2-40B4-BE49-F238E27FC236}">
                  <a16:creationId xmlns:a16="http://schemas.microsoft.com/office/drawing/2014/main" id="{617CF7EF-DAFA-42EA-89B1-A0A64E47557D}"/>
                </a:ext>
              </a:extLst>
            </p:cNvPr>
            <p:cNvCxnSpPr/>
            <p:nvPr/>
          </p:nvCxnSpPr>
          <p:spPr>
            <a:xfrm flipH="1">
              <a:off x="10207366"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2" name="淘宝-想搞设计PPT(倒卖必究)-132">
              <a:extLst>
                <a:ext uri="{FF2B5EF4-FFF2-40B4-BE49-F238E27FC236}">
                  <a16:creationId xmlns:a16="http://schemas.microsoft.com/office/drawing/2014/main" id="{17A18B2A-47F6-4513-8330-0AFA6AF0DB52}"/>
                </a:ext>
              </a:extLst>
            </p:cNvPr>
            <p:cNvCxnSpPr/>
            <p:nvPr/>
          </p:nvCxnSpPr>
          <p:spPr>
            <a:xfrm flipH="1">
              <a:off x="10312689"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3" name="淘宝-想搞设计PPT(倒卖必究)-133">
              <a:extLst>
                <a:ext uri="{FF2B5EF4-FFF2-40B4-BE49-F238E27FC236}">
                  <a16:creationId xmlns:a16="http://schemas.microsoft.com/office/drawing/2014/main" id="{431B6152-F70C-4C88-A249-353B9F9FE9D9}"/>
                </a:ext>
              </a:extLst>
            </p:cNvPr>
            <p:cNvCxnSpPr/>
            <p:nvPr/>
          </p:nvCxnSpPr>
          <p:spPr>
            <a:xfrm flipH="1">
              <a:off x="1041801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4" name="淘宝-想搞设计PPT(倒卖必究)-134">
              <a:extLst>
                <a:ext uri="{FF2B5EF4-FFF2-40B4-BE49-F238E27FC236}">
                  <a16:creationId xmlns:a16="http://schemas.microsoft.com/office/drawing/2014/main" id="{55109BBA-D4EF-4AF5-A886-47A58C54197C}"/>
                </a:ext>
              </a:extLst>
            </p:cNvPr>
            <p:cNvCxnSpPr/>
            <p:nvPr/>
          </p:nvCxnSpPr>
          <p:spPr>
            <a:xfrm flipH="1">
              <a:off x="1052333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5" name="淘宝-想搞设计PPT(倒卖必究)-135">
              <a:extLst>
                <a:ext uri="{FF2B5EF4-FFF2-40B4-BE49-F238E27FC236}">
                  <a16:creationId xmlns:a16="http://schemas.microsoft.com/office/drawing/2014/main" id="{26D9FFE1-9E16-4425-9B67-1A4E74BDEE67}"/>
                </a:ext>
              </a:extLst>
            </p:cNvPr>
            <p:cNvCxnSpPr/>
            <p:nvPr/>
          </p:nvCxnSpPr>
          <p:spPr>
            <a:xfrm flipH="1">
              <a:off x="10628657"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6" name="淘宝-想搞设计PPT(倒卖必究)-136">
              <a:extLst>
                <a:ext uri="{FF2B5EF4-FFF2-40B4-BE49-F238E27FC236}">
                  <a16:creationId xmlns:a16="http://schemas.microsoft.com/office/drawing/2014/main" id="{E53D5775-EA14-4AFB-8475-5D58AA4591A0}"/>
                </a:ext>
              </a:extLst>
            </p:cNvPr>
            <p:cNvCxnSpPr/>
            <p:nvPr/>
          </p:nvCxnSpPr>
          <p:spPr>
            <a:xfrm flipH="1">
              <a:off x="10733981"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7" name="淘宝-想搞设计PPT(倒卖必究)-137">
              <a:extLst>
                <a:ext uri="{FF2B5EF4-FFF2-40B4-BE49-F238E27FC236}">
                  <a16:creationId xmlns:a16="http://schemas.microsoft.com/office/drawing/2014/main" id="{1329605F-9CBD-4056-8B5D-2AD36F28E942}"/>
                </a:ext>
              </a:extLst>
            </p:cNvPr>
            <p:cNvCxnSpPr/>
            <p:nvPr/>
          </p:nvCxnSpPr>
          <p:spPr>
            <a:xfrm flipH="1">
              <a:off x="10839303"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8" name="淘宝-想搞设计PPT(倒卖必究)-138">
              <a:extLst>
                <a:ext uri="{FF2B5EF4-FFF2-40B4-BE49-F238E27FC236}">
                  <a16:creationId xmlns:a16="http://schemas.microsoft.com/office/drawing/2014/main" id="{26E4BFC2-DD7B-4FE1-84ED-AE9908F1E91E}"/>
                </a:ext>
              </a:extLst>
            </p:cNvPr>
            <p:cNvCxnSpPr/>
            <p:nvPr/>
          </p:nvCxnSpPr>
          <p:spPr>
            <a:xfrm flipH="1">
              <a:off x="10944627"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39" name="淘宝-想搞设计PPT(倒卖必究)-139">
              <a:extLst>
                <a:ext uri="{FF2B5EF4-FFF2-40B4-BE49-F238E27FC236}">
                  <a16:creationId xmlns:a16="http://schemas.microsoft.com/office/drawing/2014/main" id="{F7BE92F9-7D37-415E-9F21-61E7378EC396}"/>
                </a:ext>
              </a:extLst>
            </p:cNvPr>
            <p:cNvCxnSpPr/>
            <p:nvPr/>
          </p:nvCxnSpPr>
          <p:spPr>
            <a:xfrm flipH="1">
              <a:off x="11049949"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40" name="淘宝-想搞设计PPT(倒卖必究)-140">
              <a:extLst>
                <a:ext uri="{FF2B5EF4-FFF2-40B4-BE49-F238E27FC236}">
                  <a16:creationId xmlns:a16="http://schemas.microsoft.com/office/drawing/2014/main" id="{0EACB45D-783A-4B48-8A3C-315071F3F984}"/>
                </a:ext>
              </a:extLst>
            </p:cNvPr>
            <p:cNvCxnSpPr/>
            <p:nvPr/>
          </p:nvCxnSpPr>
          <p:spPr>
            <a:xfrm flipH="1">
              <a:off x="11155273"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41" name="淘宝-想搞设计PPT(倒卖必究)-141">
              <a:extLst>
                <a:ext uri="{FF2B5EF4-FFF2-40B4-BE49-F238E27FC236}">
                  <a16:creationId xmlns:a16="http://schemas.microsoft.com/office/drawing/2014/main" id="{1D43F6E0-5856-48B5-ABD5-AC14146C1468}"/>
                </a:ext>
              </a:extLst>
            </p:cNvPr>
            <p:cNvCxnSpPr/>
            <p:nvPr/>
          </p:nvCxnSpPr>
          <p:spPr>
            <a:xfrm flipH="1">
              <a:off x="11260595"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42" name="淘宝-想搞设计PPT(倒卖必究)-142">
              <a:extLst>
                <a:ext uri="{FF2B5EF4-FFF2-40B4-BE49-F238E27FC236}">
                  <a16:creationId xmlns:a16="http://schemas.microsoft.com/office/drawing/2014/main" id="{DC2FC8A4-CC9B-4824-A37B-95F56A9290B5}"/>
                </a:ext>
              </a:extLst>
            </p:cNvPr>
            <p:cNvCxnSpPr/>
            <p:nvPr/>
          </p:nvCxnSpPr>
          <p:spPr>
            <a:xfrm flipH="1">
              <a:off x="11365919"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43" name="淘宝-想搞设计PPT(倒卖必究)-143">
              <a:extLst>
                <a:ext uri="{FF2B5EF4-FFF2-40B4-BE49-F238E27FC236}">
                  <a16:creationId xmlns:a16="http://schemas.microsoft.com/office/drawing/2014/main" id="{47AD49CE-43ED-43D1-8487-FAEA13E51015}"/>
                </a:ext>
              </a:extLst>
            </p:cNvPr>
            <p:cNvCxnSpPr/>
            <p:nvPr/>
          </p:nvCxnSpPr>
          <p:spPr>
            <a:xfrm flipH="1">
              <a:off x="11471241"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44" name="淘宝-想搞设计PPT(倒卖必究)-144">
              <a:extLst>
                <a:ext uri="{FF2B5EF4-FFF2-40B4-BE49-F238E27FC236}">
                  <a16:creationId xmlns:a16="http://schemas.microsoft.com/office/drawing/2014/main" id="{99772363-6C98-4D7F-B857-802D3CDBB594}"/>
                </a:ext>
              </a:extLst>
            </p:cNvPr>
            <p:cNvCxnSpPr/>
            <p:nvPr/>
          </p:nvCxnSpPr>
          <p:spPr>
            <a:xfrm flipH="1">
              <a:off x="11576564"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45" name="淘宝-想搞设计PPT(倒卖必究)-145">
              <a:extLst>
                <a:ext uri="{FF2B5EF4-FFF2-40B4-BE49-F238E27FC236}">
                  <a16:creationId xmlns:a16="http://schemas.microsoft.com/office/drawing/2014/main" id="{F4240941-47D3-4069-88D0-6E4BE936EE2F}"/>
                </a:ext>
              </a:extLst>
            </p:cNvPr>
            <p:cNvCxnSpPr/>
            <p:nvPr/>
          </p:nvCxnSpPr>
          <p:spPr>
            <a:xfrm flipH="1">
              <a:off x="11681887"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46" name="淘宝-想搞设计PPT(倒卖必究)-146">
              <a:extLst>
                <a:ext uri="{FF2B5EF4-FFF2-40B4-BE49-F238E27FC236}">
                  <a16:creationId xmlns:a16="http://schemas.microsoft.com/office/drawing/2014/main" id="{6D1DF105-494E-4327-99F5-7E1951F5DEB3}"/>
                </a:ext>
              </a:extLst>
            </p:cNvPr>
            <p:cNvCxnSpPr/>
            <p:nvPr/>
          </p:nvCxnSpPr>
          <p:spPr>
            <a:xfrm flipH="1">
              <a:off x="1178721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47" name="淘宝-想搞设计PPT(倒卖必究)-147">
              <a:extLst>
                <a:ext uri="{FF2B5EF4-FFF2-40B4-BE49-F238E27FC236}">
                  <a16:creationId xmlns:a16="http://schemas.microsoft.com/office/drawing/2014/main" id="{102272FD-EBE8-4874-8485-E903C787EAEC}"/>
                </a:ext>
              </a:extLst>
            </p:cNvPr>
            <p:cNvCxnSpPr/>
            <p:nvPr/>
          </p:nvCxnSpPr>
          <p:spPr>
            <a:xfrm flipH="1">
              <a:off x="11892532"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48" name="淘宝-想搞设计PPT(倒卖必究)-148">
              <a:extLst>
                <a:ext uri="{FF2B5EF4-FFF2-40B4-BE49-F238E27FC236}">
                  <a16:creationId xmlns:a16="http://schemas.microsoft.com/office/drawing/2014/main" id="{A6F5ECF3-4FB5-435A-A9A8-704AAC907869}"/>
                </a:ext>
              </a:extLst>
            </p:cNvPr>
            <p:cNvCxnSpPr/>
            <p:nvPr/>
          </p:nvCxnSpPr>
          <p:spPr>
            <a:xfrm flipH="1">
              <a:off x="11997820" y="6461848"/>
              <a:ext cx="105280" cy="111520"/>
            </a:xfrm>
            <a:prstGeom prst="line">
              <a:avLst/>
            </a:prstGeom>
            <a:ln w="9525">
              <a:solidFill>
                <a:srgbClr val="15548D"/>
              </a:solidFill>
            </a:ln>
          </p:spPr>
          <p:style>
            <a:lnRef idx="1">
              <a:schemeClr val="accent1"/>
            </a:lnRef>
            <a:fillRef idx="0">
              <a:schemeClr val="accent1"/>
            </a:fillRef>
            <a:effectRef idx="0">
              <a:schemeClr val="accent1"/>
            </a:effectRef>
            <a:fontRef idx="minor">
              <a:schemeClr val="tx1"/>
            </a:fontRef>
          </p:style>
        </p:cxnSp>
      </p:grpSp>
      <p:sp>
        <p:nvSpPr>
          <p:cNvPr id="149" name="淘宝-想搞设计PPT(倒卖必究)-149">
            <a:extLst>
              <a:ext uri="{FF2B5EF4-FFF2-40B4-BE49-F238E27FC236}">
                <a16:creationId xmlns:a16="http://schemas.microsoft.com/office/drawing/2014/main" id="{CABA4541-9525-4872-BF91-DBA57E701392}"/>
              </a:ext>
            </a:extLst>
          </p:cNvPr>
          <p:cNvSpPr txBox="1">
            <a:spLocks/>
          </p:cNvSpPr>
          <p:nvPr/>
        </p:nvSpPr>
        <p:spPr>
          <a:xfrm>
            <a:off x="427275" y="6361212"/>
            <a:ext cx="3097716" cy="328584"/>
          </a:xfrm>
          <a:prstGeom prst="rect">
            <a:avLst/>
          </a:prstGeom>
        </p:spPr>
        <p:txBody>
          <a:bodyPr vert="horz" lIns="91440" tIns="45720" rIns="91440" bIns="45720" rtlCol="0" anchor="ctr">
            <a:normAutofit lnSpcReduction="10000"/>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rgbClr val="15548D"/>
                </a:solidFill>
                <a:latin typeface="思源黑体 CN Light" panose="020B0300000000000000" pitchFamily="34" charset="-122"/>
                <a:ea typeface="思源黑体 CN Light" panose="020B0300000000000000" pitchFamily="34" charset="-122"/>
              </a:rPr>
              <a:t>这里可以输入你的论文题目</a:t>
            </a:r>
          </a:p>
        </p:txBody>
      </p:sp>
      <p:pic>
        <p:nvPicPr>
          <p:cNvPr id="150" name="Picture 149" descr="华中科技大学.png"/>
          <p:cNvPicPr>
            <a:picLocks noChangeAspect="1"/>
          </p:cNvPicPr>
          <p:nvPr/>
        </p:nvPicPr>
        <p:blipFill>
          <a:blip r:embed="rId6"/>
          <a:stretch>
            <a:fillRect/>
          </a:stretch>
        </p:blipFill>
        <p:spPr>
          <a:xfrm>
            <a:off x="9706434" y="144890"/>
            <a:ext cx="2278869" cy="500536"/>
          </a:xfrm>
          <a:prstGeom prst="rect">
            <a:avLst/>
          </a:prstGeom>
        </p:spPr>
      </p:pic>
      <p:pic>
        <p:nvPicPr>
          <p:cNvPr id="23" name="淘宝-想搞设计PPT(倒卖必究)-23">
            <a:extLst>
              <a:ext uri="{FF2B5EF4-FFF2-40B4-BE49-F238E27FC236}">
                <a16:creationId xmlns:a16="http://schemas.microsoft.com/office/drawing/2014/main" id="{B77BFC0C-74DE-01D7-5C70-8A657E170888}"/>
              </a:ext>
            </a:extLst>
          </p:cNvPr>
          <p:cNvPicPr>
            <a:picLocks noChangeAspect="1"/>
          </p:cNvPicPr>
          <p:nvPr/>
        </p:nvPicPr>
        <p:blipFill>
          <a:blip r:embed="rId5"/>
          <a:stretch>
            <a:fillRect/>
          </a:stretch>
        </p:blipFill>
        <p:spPr>
          <a:xfrm>
            <a:off x="1294273" y="1511126"/>
            <a:ext cx="3071236" cy="4305470"/>
          </a:xfrm>
          <a:prstGeom prst="rect">
            <a:avLst/>
          </a:prstGeom>
        </p:spPr>
      </p:pic>
    </p:spTree>
    <p:extLst>
      <p:ext uri="{BB962C8B-B14F-4D97-AF65-F5344CB8AC3E}">
        <p14:creationId xmlns:p14="http://schemas.microsoft.com/office/powerpoint/2010/main" val="82763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C9388-39F6-E689-C876-4475F9338B1B}"/>
            </a:ext>
          </a:extLst>
        </p:cNvPr>
        <p:cNvGrpSpPr/>
        <p:nvPr/>
      </p:nvGrpSpPr>
      <p:grpSpPr>
        <a:xfrm>
          <a:off x="0" y="0"/>
          <a:ext cx="0" cy="0"/>
          <a:chOff x="0" y="0"/>
          <a:chExt cx="0" cy="0"/>
        </a:xfrm>
      </p:grpSpPr>
      <p:sp>
        <p:nvSpPr>
          <p:cNvPr id="20" name="淘宝-想搞设计PPT(倒卖必究)-20">
            <a:extLst>
              <a:ext uri="{FF2B5EF4-FFF2-40B4-BE49-F238E27FC236}">
                <a16:creationId xmlns:a16="http://schemas.microsoft.com/office/drawing/2014/main" id="{69A6D239-8671-634B-D0F7-EACF35FB5386}"/>
              </a:ext>
            </a:extLst>
          </p:cNvPr>
          <p:cNvSpPr/>
          <p:nvPr/>
        </p:nvSpPr>
        <p:spPr>
          <a:xfrm>
            <a:off x="-16615" y="-55000"/>
            <a:ext cx="12208615" cy="6912999"/>
          </a:xfrm>
          <a:prstGeom prst="rect">
            <a:avLst/>
          </a:prstGeom>
          <a:solidFill>
            <a:srgbClr val="155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淘宝-想搞设计PPT(倒卖必究)-21">
            <a:extLst>
              <a:ext uri="{FF2B5EF4-FFF2-40B4-BE49-F238E27FC236}">
                <a16:creationId xmlns:a16="http://schemas.microsoft.com/office/drawing/2014/main" id="{37EF3DE4-9E87-C1B1-0DEA-A344C161B2A1}"/>
              </a:ext>
            </a:extLst>
          </p:cNvPr>
          <p:cNvSpPr/>
          <p:nvPr/>
        </p:nvSpPr>
        <p:spPr>
          <a:xfrm>
            <a:off x="331805" y="265736"/>
            <a:ext cx="11528389" cy="6326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D8C60EB3-A6AD-A49E-476B-D3E800D3902B}"/>
              </a:ext>
            </a:extLst>
          </p:cNvPr>
          <p:cNvGrpSpPr/>
          <p:nvPr/>
        </p:nvGrpSpPr>
        <p:grpSpPr>
          <a:xfrm>
            <a:off x="-1975728" y="-1076654"/>
            <a:ext cx="13835922" cy="7974264"/>
            <a:chOff x="-1975728" y="-1076654"/>
            <a:chExt cx="13835922" cy="7974264"/>
          </a:xfrm>
        </p:grpSpPr>
        <p:grpSp>
          <p:nvGrpSpPr>
            <p:cNvPr id="14" name="SchoolImg-1in2">
              <a:extLst>
                <a:ext uri="{FF2B5EF4-FFF2-40B4-BE49-F238E27FC236}">
                  <a16:creationId xmlns:a16="http://schemas.microsoft.com/office/drawing/2014/main" id="{678A1A0D-5F80-F0F3-198F-778B7EBA851B}"/>
                </a:ext>
              </a:extLst>
            </p:cNvPr>
            <p:cNvGrpSpPr/>
            <p:nvPr/>
          </p:nvGrpSpPr>
          <p:grpSpPr>
            <a:xfrm>
              <a:off x="-1975728" y="54546"/>
              <a:ext cx="10283372" cy="6843064"/>
              <a:chOff x="-1691098" y="891817"/>
              <a:chExt cx="8105755" cy="5393969"/>
            </a:xfrm>
          </p:grpSpPr>
          <p:pic>
            <p:nvPicPr>
              <p:cNvPr id="56" name="Picture 55" descr="666f3471c86d0ffe572d55a7.jpg"/>
              <p:cNvPicPr>
                <a:picLocks noChangeAspect="1"/>
              </p:cNvPicPr>
              <p:nvPr/>
            </p:nvPicPr>
            <p:blipFill>
              <a:blip r:embed="rId8"/>
              <a:stretch>
                <a:fillRect/>
              </a:stretch>
            </p:blipFill>
            <p:spPr>
              <a:xfrm>
                <a:off x="-183549" y="891817"/>
                <a:ext cx="4045476" cy="5393969"/>
              </a:xfrm>
              <a:prstGeom prst="rect">
                <a:avLst/>
              </a:prstGeom>
            </p:spPr>
          </p:pic>
        </p:grpSp>
        <p:sp>
          <p:nvSpPr>
            <p:cNvPr id="15" name="淘宝-想搞设计PPT(倒卖必究)-15">
              <a:extLst>
                <a:ext uri="{FF2B5EF4-FFF2-40B4-BE49-F238E27FC236}">
                  <a16:creationId xmlns:a16="http://schemas.microsoft.com/office/drawing/2014/main" id="{E9486E3C-0C05-D6F8-DFB6-658552FA2B9B}"/>
                </a:ext>
              </a:extLst>
            </p:cNvPr>
            <p:cNvSpPr/>
            <p:nvPr/>
          </p:nvSpPr>
          <p:spPr>
            <a:xfrm>
              <a:off x="4983419" y="265736"/>
              <a:ext cx="3462431" cy="63265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淘宝-想搞设计PPT(倒卖必究)-28">
              <a:extLst>
                <a:ext uri="{FF2B5EF4-FFF2-40B4-BE49-F238E27FC236}">
                  <a16:creationId xmlns:a16="http://schemas.microsoft.com/office/drawing/2014/main" id="{52128650-3FAF-9755-4D15-FF539DCE80CC}"/>
                </a:ext>
              </a:extLst>
            </p:cNvPr>
            <p:cNvSpPr/>
            <p:nvPr/>
          </p:nvSpPr>
          <p:spPr>
            <a:xfrm>
              <a:off x="-126609" y="-1076654"/>
              <a:ext cx="11986803" cy="1354331"/>
            </a:xfrm>
            <a:prstGeom prst="rect">
              <a:avLst/>
            </a:prstGeom>
            <a:solidFill>
              <a:srgbClr val="155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淘宝-想搞设计PPT(倒卖必究)-18">
            <a:extLst>
              <a:ext uri="{FF2B5EF4-FFF2-40B4-BE49-F238E27FC236}">
                <a16:creationId xmlns:a16="http://schemas.microsoft.com/office/drawing/2014/main" id="{B4E50A7B-287A-C7B8-EF16-F0B110AA0D16}"/>
              </a:ext>
            </a:extLst>
          </p:cNvPr>
          <p:cNvSpPr/>
          <p:nvPr/>
        </p:nvSpPr>
        <p:spPr>
          <a:xfrm>
            <a:off x="331806" y="265736"/>
            <a:ext cx="11528389" cy="6326528"/>
          </a:xfrm>
          <a:prstGeom prst="rect">
            <a:avLst/>
          </a:prstGeom>
          <a:gradFill>
            <a:gsLst>
              <a:gs pos="90370">
                <a:srgbClr val="FFFFFF">
                  <a:alpha val="49000"/>
                </a:srgbClr>
              </a:gs>
              <a:gs pos="0">
                <a:schemeClr val="bg1"/>
              </a:gs>
              <a:gs pos="60000">
                <a:schemeClr val="bg1"/>
              </a:gs>
              <a:gs pos="70054">
                <a:srgbClr val="FFFFFF">
                  <a:alpha val="81000"/>
                </a:srgbClr>
              </a:gs>
              <a:gs pos="82000">
                <a:schemeClr val="bg1">
                  <a:alpha val="67000"/>
                </a:schemeClr>
              </a:gs>
              <a:gs pos="100000">
                <a:schemeClr val="bg1">
                  <a:alpha val="30000"/>
                  <a:lumMod val="89000"/>
                  <a:lumOff val="11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淘宝-想搞设计PPT(倒卖必究)-24">
            <a:extLst>
              <a:ext uri="{FF2B5EF4-FFF2-40B4-BE49-F238E27FC236}">
                <a16:creationId xmlns:a16="http://schemas.microsoft.com/office/drawing/2014/main" id="{9CFDA939-E083-35A4-AA50-2AF9D10024E8}"/>
              </a:ext>
            </a:extLst>
          </p:cNvPr>
          <p:cNvCxnSpPr>
            <a:cxnSpLocks/>
          </p:cNvCxnSpPr>
          <p:nvPr/>
        </p:nvCxnSpPr>
        <p:spPr>
          <a:xfrm>
            <a:off x="11169727" y="614478"/>
            <a:ext cx="324000" cy="324000"/>
          </a:xfrm>
          <a:prstGeom prst="bentConnector3">
            <a:avLst>
              <a:gd name="adj1" fmla="val 101903"/>
            </a:avLst>
          </a:prstGeom>
          <a:ln w="117475" cap="rnd">
            <a:solidFill>
              <a:srgbClr val="15548D"/>
            </a:solidFill>
            <a:round/>
          </a:ln>
        </p:spPr>
        <p:style>
          <a:lnRef idx="1">
            <a:schemeClr val="accent1"/>
          </a:lnRef>
          <a:fillRef idx="0">
            <a:schemeClr val="accent1"/>
          </a:fillRef>
          <a:effectRef idx="0">
            <a:schemeClr val="accent1"/>
          </a:effectRef>
          <a:fontRef idx="minor">
            <a:schemeClr val="tx1"/>
          </a:fontRef>
        </p:style>
      </p:cxnSp>
      <p:pic>
        <p:nvPicPr>
          <p:cNvPr id="55" name="淘宝-想搞设计PPT(倒卖必究)-55" descr="毕业帽" hidden="1">
            <a:extLst>
              <a:ext uri="{FF2B5EF4-FFF2-40B4-BE49-F238E27FC236}">
                <a16:creationId xmlns:a16="http://schemas.microsoft.com/office/drawing/2014/main" id="{65CD4860-4DC7-EA73-7EA9-D6B980F6DA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9108" y="-448421"/>
            <a:ext cx="3843778" cy="3843778"/>
          </a:xfrm>
          <a:prstGeom prst="rect">
            <a:avLst/>
          </a:prstGeom>
        </p:spPr>
      </p:pic>
      <p:cxnSp>
        <p:nvCxnSpPr>
          <p:cNvPr id="29" name="淘宝-想搞设计PPT(倒卖必究)-29">
            <a:extLst>
              <a:ext uri="{FF2B5EF4-FFF2-40B4-BE49-F238E27FC236}">
                <a16:creationId xmlns:a16="http://schemas.microsoft.com/office/drawing/2014/main" id="{7819FE46-24EF-83F6-207D-903184C2FCB6}"/>
              </a:ext>
            </a:extLst>
          </p:cNvPr>
          <p:cNvCxnSpPr>
            <a:cxnSpLocks/>
          </p:cNvCxnSpPr>
          <p:nvPr/>
        </p:nvCxnSpPr>
        <p:spPr>
          <a:xfrm>
            <a:off x="11127687" y="569712"/>
            <a:ext cx="324000" cy="324000"/>
          </a:xfrm>
          <a:prstGeom prst="bentConnector3">
            <a:avLst>
              <a:gd name="adj1" fmla="val 101903"/>
            </a:avLst>
          </a:prstGeom>
          <a:ln w="117475" cap="rnd">
            <a:solidFill>
              <a:srgbClr val="15548D"/>
            </a:solidFill>
            <a:round/>
          </a:ln>
        </p:spPr>
        <p:style>
          <a:lnRef idx="1">
            <a:schemeClr val="accent1"/>
          </a:lnRef>
          <a:fillRef idx="0">
            <a:schemeClr val="accent1"/>
          </a:fillRef>
          <a:effectRef idx="0">
            <a:schemeClr val="accent1"/>
          </a:effectRef>
          <a:fontRef idx="minor">
            <a:schemeClr val="tx1"/>
          </a:fontRef>
        </p:style>
      </p:cxnSp>
      <p:pic>
        <p:nvPicPr>
          <p:cNvPr id="57" name="Picture 56" descr="华中科技大学.png"/>
          <p:cNvPicPr>
            <a:picLocks noChangeAspect="1"/>
          </p:cNvPicPr>
          <p:nvPr/>
        </p:nvPicPr>
        <p:blipFill>
          <a:blip r:embed="rId9"/>
          <a:stretch>
            <a:fillRect/>
          </a:stretch>
        </p:blipFill>
        <p:spPr>
          <a:xfrm>
            <a:off x="4124162" y="916840"/>
            <a:ext cx="3557323" cy="781338"/>
          </a:xfrm>
          <a:prstGeom prst="rect">
            <a:avLst/>
          </a:prstGeom>
        </p:spPr>
      </p:pic>
      <p:sp>
        <p:nvSpPr>
          <p:cNvPr id="30" name="淘宝-想搞设计PPT(倒卖必究)-30">
            <a:extLst>
              <a:ext uri="{FF2B5EF4-FFF2-40B4-BE49-F238E27FC236}">
                <a16:creationId xmlns:a16="http://schemas.microsoft.com/office/drawing/2014/main" id="{86157223-2569-4A43-AC83-192E981F863B}"/>
              </a:ext>
            </a:extLst>
          </p:cNvPr>
          <p:cNvSpPr/>
          <p:nvPr/>
        </p:nvSpPr>
        <p:spPr>
          <a:xfrm>
            <a:off x="-4747448" y="54546"/>
            <a:ext cx="5049811" cy="6912999"/>
          </a:xfrm>
          <a:prstGeom prst="rect">
            <a:avLst/>
          </a:prstGeom>
          <a:solidFill>
            <a:srgbClr val="155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淘宝-想搞设计PPT(倒卖必究)-31">
            <a:extLst>
              <a:ext uri="{FF2B5EF4-FFF2-40B4-BE49-F238E27FC236}">
                <a16:creationId xmlns:a16="http://schemas.microsoft.com/office/drawing/2014/main" id="{72C3CDD7-2942-3296-68FA-33C3683D22A5}"/>
              </a:ext>
            </a:extLst>
          </p:cNvPr>
          <p:cNvSpPr/>
          <p:nvPr/>
        </p:nvSpPr>
        <p:spPr>
          <a:xfrm>
            <a:off x="-388772" y="6591425"/>
            <a:ext cx="12358960" cy="1354331"/>
          </a:xfrm>
          <a:prstGeom prst="rect">
            <a:avLst/>
          </a:prstGeom>
          <a:solidFill>
            <a:srgbClr val="1554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淘宝-想搞设计PPT(倒卖必究)-3">
            <a:extLst>
              <a:ext uri="{FF2B5EF4-FFF2-40B4-BE49-F238E27FC236}">
                <a16:creationId xmlns:a16="http://schemas.microsoft.com/office/drawing/2014/main" id="{6CFB5AE7-631C-347D-A089-AC20855C4C35}"/>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8B8463-8D97-48CB-8BED-951565CAB197}" type="datetimeFigureOut">
              <a:rPr lang="zh-CN" altLang="en-US" smtClean="0"/>
              <a:pPr/>
              <a:t>2025-02-21</a:t>
            </a:fld>
            <a:endParaRPr lang="zh-CN" altLang="en-US"/>
          </a:p>
        </p:txBody>
      </p:sp>
      <p:sp>
        <p:nvSpPr>
          <p:cNvPr id="4" name="淘宝-想搞设计PPT(倒卖必究)-4">
            <a:extLst>
              <a:ext uri="{FF2B5EF4-FFF2-40B4-BE49-F238E27FC236}">
                <a16:creationId xmlns:a16="http://schemas.microsoft.com/office/drawing/2014/main" id="{27B59E3B-13B1-640B-A522-FE0283F654F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E9B4BE-54A1-497B-851A-7CF31E4FBF32}" type="slidenum">
              <a:rPr lang="zh-CN" altLang="en-US" smtClean="0"/>
              <a:pPr/>
              <a:t>23</a:t>
            </a:fld>
            <a:endParaRPr lang="zh-CN" altLang="en-US"/>
          </a:p>
        </p:txBody>
      </p:sp>
      <p:sp>
        <p:nvSpPr>
          <p:cNvPr id="5" name="淘宝-想搞设计PPT(倒卖必究)-5">
            <a:extLst>
              <a:ext uri="{FF2B5EF4-FFF2-40B4-BE49-F238E27FC236}">
                <a16:creationId xmlns:a16="http://schemas.microsoft.com/office/drawing/2014/main" id="{39F4EA71-DB98-4584-1FE8-83EEE24A1E7E}"/>
              </a:ext>
            </a:extLst>
          </p:cNvPr>
          <p:cNvSpPr txBox="1"/>
          <p:nvPr/>
        </p:nvSpPr>
        <p:spPr>
          <a:xfrm>
            <a:off x="1547854" y="5788928"/>
            <a:ext cx="9096292" cy="461665"/>
          </a:xfrm>
          <a:prstGeom prst="rect">
            <a:avLst/>
          </a:prstGeom>
          <a:noFill/>
        </p:spPr>
        <p:txBody>
          <a:bodyPr wrap="square" rtlCol="0">
            <a:spAutoFit/>
          </a:bodyPr>
          <a:lstStyle/>
          <a:p>
            <a:pPr lvl="0"/>
            <a:r>
              <a:rPr lang="en-US" altLang="zh-CN" sz="1200" spc="-60" dirty="0">
                <a:solidFill>
                  <a:prstClr val="white">
                    <a:lumMod val="75000"/>
                  </a:prstClr>
                </a:solidFill>
                <a:latin typeface="思源黑体 CN Light" panose="020B0300000000000000" pitchFamily="34" charset="-122"/>
                <a:ea typeface="思源黑体 CN Light" panose="020B0300000000000000" pitchFamily="34" charset="-122"/>
              </a:rPr>
              <a:t>Here could be the school motto of your university, for example: This moment will nap, you will have a dream; but this moment study, you will interpret a dream. Not matter of the today will drag tomorrow. The prudent heart will possess knowledge.</a:t>
            </a:r>
          </a:p>
        </p:txBody>
      </p:sp>
      <p:sp>
        <p:nvSpPr>
          <p:cNvPr id="6" name="淘宝-想搞设计PPT(倒卖必究)-6">
            <a:extLst>
              <a:ext uri="{FF2B5EF4-FFF2-40B4-BE49-F238E27FC236}">
                <a16:creationId xmlns:a16="http://schemas.microsoft.com/office/drawing/2014/main" id="{F419CF60-9CEB-5D9E-2024-845DA0CFF8FD}"/>
              </a:ext>
            </a:extLst>
          </p:cNvPr>
          <p:cNvSpPr txBox="1"/>
          <p:nvPr/>
        </p:nvSpPr>
        <p:spPr>
          <a:xfrm rot="5400000" flipH="1">
            <a:off x="9682980" y="4425593"/>
            <a:ext cx="3132144"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60" normalizeH="0" baseline="0" noProof="0" dirty="0">
                <a:ln>
                  <a:noFill/>
                </a:ln>
                <a:solidFill>
                  <a:srgbClr val="15548D">
                    <a:alpha val="41000"/>
                  </a:srgbClr>
                </a:solidFill>
                <a:effectLst/>
                <a:uLnTx/>
                <a:uFillTx/>
                <a:latin typeface="思源黑体 CN Light" panose="020B0300000000000000" pitchFamily="34" charset="-122"/>
                <a:ea typeface="思源黑体 CN Light" panose="020B0300000000000000" pitchFamily="34" charset="-122"/>
                <a:cs typeface="+mn-cs"/>
              </a:rPr>
              <a:t>DISSERTATION DEFENSE</a:t>
            </a:r>
            <a:endParaRPr kumimoji="0" lang="zh-CN" altLang="en-US" sz="2400" b="0" i="0" u="none" strike="noStrike" kern="1200" cap="none" spc="160" normalizeH="0" baseline="0" noProof="0" dirty="0">
              <a:ln>
                <a:noFill/>
              </a:ln>
              <a:solidFill>
                <a:srgbClr val="211D71">
                  <a:alpha val="41000"/>
                </a:srgbClr>
              </a:solidFill>
              <a:effectLst/>
              <a:uLnTx/>
              <a:uFillTx/>
              <a:latin typeface="思源黑体 CN Light" panose="020B0300000000000000" pitchFamily="34" charset="-122"/>
              <a:ea typeface="思源黑体 CN Light" panose="020B0300000000000000" pitchFamily="34" charset="-122"/>
              <a:cs typeface="+mn-cs"/>
            </a:endParaRPr>
          </a:p>
        </p:txBody>
      </p:sp>
      <p:sp>
        <p:nvSpPr>
          <p:cNvPr id="27" name="淘宝-想搞设计PPT(倒卖必究)-27">
            <a:extLst>
              <a:ext uri="{FF2B5EF4-FFF2-40B4-BE49-F238E27FC236}">
                <a16:creationId xmlns:a16="http://schemas.microsoft.com/office/drawing/2014/main" id="{03A2D6EF-AC93-6572-7618-FA9E30C5D43A}"/>
              </a:ext>
            </a:extLst>
          </p:cNvPr>
          <p:cNvSpPr/>
          <p:nvPr/>
        </p:nvSpPr>
        <p:spPr>
          <a:xfrm>
            <a:off x="2381555" y="2644263"/>
            <a:ext cx="7428891" cy="92333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5400" spc="200" dirty="0">
                <a:solidFill>
                  <a:srgbClr val="15548D"/>
                </a:solidFill>
                <a:latin typeface="思源黑体 CN Heavy" panose="020B0A00000000000000" pitchFamily="34" charset="-122"/>
                <a:ea typeface="思源黑体 CN Heavy" panose="020B0A00000000000000" pitchFamily="34" charset="-122"/>
              </a:rPr>
              <a:t>请各位老师批评指正</a:t>
            </a:r>
            <a:endParaRPr kumimoji="0" lang="zh-CN" altLang="en-US" sz="5400" b="0" i="0" u="none" strike="noStrike" kern="1200" cap="none" spc="200" normalizeH="0" baseline="0" noProof="0" dirty="0">
              <a:ln>
                <a:noFill/>
              </a:ln>
              <a:solidFill>
                <a:prstClr val="black"/>
              </a:solidFill>
              <a:uLnTx/>
              <a:uFillTx/>
              <a:latin typeface="思源黑体 CN Heavy" panose="020B0A00000000000000" pitchFamily="34" charset="-122"/>
              <a:ea typeface="思源黑体 CN Heavy" panose="020B0A00000000000000" pitchFamily="34" charset="-122"/>
              <a:cs typeface="+mn-cs"/>
            </a:endParaRPr>
          </a:p>
        </p:txBody>
      </p:sp>
      <p:cxnSp>
        <p:nvCxnSpPr>
          <p:cNvPr id="33" name="淘宝-想搞设计PPT(倒卖必究)-33">
            <a:extLst>
              <a:ext uri="{FF2B5EF4-FFF2-40B4-BE49-F238E27FC236}">
                <a16:creationId xmlns:a16="http://schemas.microsoft.com/office/drawing/2014/main" id="{8927CD8C-7B19-E046-479A-654DCEE7D513}"/>
              </a:ext>
            </a:extLst>
          </p:cNvPr>
          <p:cNvCxnSpPr>
            <a:cxnSpLocks/>
          </p:cNvCxnSpPr>
          <p:nvPr/>
        </p:nvCxnSpPr>
        <p:spPr>
          <a:xfrm>
            <a:off x="2496000" y="3924698"/>
            <a:ext cx="7200000"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sp>
        <p:nvSpPr>
          <p:cNvPr id="34" name="淘宝-想搞设计PPT(倒卖必究)-34">
            <a:extLst>
              <a:ext uri="{FF2B5EF4-FFF2-40B4-BE49-F238E27FC236}">
                <a16:creationId xmlns:a16="http://schemas.microsoft.com/office/drawing/2014/main" id="{0416D4EB-9121-1626-A8F8-DB7636B37721}"/>
              </a:ext>
            </a:extLst>
          </p:cNvPr>
          <p:cNvSpPr txBox="1"/>
          <p:nvPr/>
        </p:nvSpPr>
        <p:spPr>
          <a:xfrm>
            <a:off x="5058332" y="5078538"/>
            <a:ext cx="2167880" cy="369332"/>
          </a:xfrm>
          <a:prstGeom prst="rect">
            <a:avLst/>
          </a:prstGeom>
          <a:noFill/>
        </p:spPr>
        <p:txBody>
          <a:bodyPr wrap="square" rtlCol="0">
            <a:spAutoFit/>
          </a:bodyPr>
          <a:lstStyle/>
          <a:p>
            <a:pPr lvl="0" algn="dist">
              <a:defRPr/>
            </a:pP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rPr>
              <a:t>此处可写学院名称</a:t>
            </a:r>
          </a:p>
        </p:txBody>
      </p:sp>
      <p:sp>
        <p:nvSpPr>
          <p:cNvPr id="35" name="淘宝-想搞设计PPT(倒卖必究)-35">
            <a:extLst>
              <a:ext uri="{FF2B5EF4-FFF2-40B4-BE49-F238E27FC236}">
                <a16:creationId xmlns:a16="http://schemas.microsoft.com/office/drawing/2014/main" id="{BD3CB447-91D6-CE67-33BD-1498C7315D46}"/>
              </a:ext>
            </a:extLst>
          </p:cNvPr>
          <p:cNvSpPr txBox="1"/>
          <p:nvPr/>
        </p:nvSpPr>
        <p:spPr>
          <a:xfrm flipH="1">
            <a:off x="2419365" y="3519705"/>
            <a:ext cx="7236000" cy="369332"/>
          </a:xfrm>
          <a:prstGeom prst="rect">
            <a:avLst/>
          </a:prstGeom>
          <a:noFill/>
        </p:spPr>
        <p:txBody>
          <a:bodyPr wrap="square" rtlCol="0">
            <a:spAutoFit/>
          </a:bodyPr>
          <a:lstStyle/>
          <a:p>
            <a:pPr algn="dist"/>
            <a:r>
              <a:rPr lang="en-US" altLang="zh-CN" dirty="0">
                <a:solidFill>
                  <a:schemeClr val="bg1">
                    <a:lumMod val="50000"/>
                  </a:schemeClr>
                </a:solidFill>
                <a:latin typeface="思源黑体 CN Light" panose="020B0300000000000000" pitchFamily="34" charset="-122"/>
                <a:ea typeface="思源黑体 CN Light" panose="020B0300000000000000" pitchFamily="34" charset="-122"/>
              </a:rPr>
              <a:t>THANKS FOR YOUR LISTENNING</a:t>
            </a:r>
          </a:p>
        </p:txBody>
      </p:sp>
      <p:sp>
        <p:nvSpPr>
          <p:cNvPr id="36" name="淘宝-想搞设计PPT(倒卖必究)-36">
            <a:extLst>
              <a:ext uri="{FF2B5EF4-FFF2-40B4-BE49-F238E27FC236}">
                <a16:creationId xmlns:a16="http://schemas.microsoft.com/office/drawing/2014/main" id="{CCAF1676-BC35-856E-4BB3-BBD4E748017C}"/>
              </a:ext>
            </a:extLst>
          </p:cNvPr>
          <p:cNvSpPr txBox="1"/>
          <p:nvPr/>
        </p:nvSpPr>
        <p:spPr>
          <a:xfrm rot="21058542">
            <a:off x="740137" y="5355992"/>
            <a:ext cx="815369" cy="808142"/>
          </a:xfrm>
          <a:prstGeom prst="rect">
            <a:avLst/>
          </a:prstGeom>
          <a:noFill/>
        </p:spPr>
        <p:txBody>
          <a:bodyPr wrap="square" rtlCol="0">
            <a:prstTxWarp prst="textCircle">
              <a:avLst>
                <a:gd name="adj" fmla="val 85940"/>
              </a:avLst>
            </a:prstTxWarp>
            <a:spAutoFit/>
          </a:bodyPr>
          <a:lstStyle/>
          <a:p>
            <a:pPr algn="dist"/>
            <a:r>
              <a:rPr lang="en-US" altLang="zh-CN" sz="3600" spc="-100" dirty="0">
                <a:solidFill>
                  <a:srgbClr val="15548D">
                    <a:alpha val="29000"/>
                  </a:srgbClr>
                </a:solidFill>
                <a:latin typeface="思源黑体 CN Bold" panose="020B0800000000000000" pitchFamily="34" charset="-122"/>
                <a:ea typeface="思源黑体 CN Bold" panose="020B0800000000000000" pitchFamily="34" charset="-122"/>
              </a:rPr>
              <a:t>DISSERTATION DEFENSE </a:t>
            </a:r>
          </a:p>
        </p:txBody>
      </p:sp>
      <p:grpSp>
        <p:nvGrpSpPr>
          <p:cNvPr id="40" name="组合 39">
            <a:extLst>
              <a:ext uri="{FF2B5EF4-FFF2-40B4-BE49-F238E27FC236}">
                <a16:creationId xmlns:a16="http://schemas.microsoft.com/office/drawing/2014/main" id="{5B660268-8F0F-8CCF-0392-DC5E791AACD0}"/>
              </a:ext>
            </a:extLst>
          </p:cNvPr>
          <p:cNvGrpSpPr/>
          <p:nvPr/>
        </p:nvGrpSpPr>
        <p:grpSpPr>
          <a:xfrm>
            <a:off x="3122352" y="4167180"/>
            <a:ext cx="5947294" cy="665054"/>
            <a:chOff x="5603104" y="4031443"/>
            <a:chExt cx="5947294" cy="665054"/>
          </a:xfrm>
        </p:grpSpPr>
        <p:grpSp>
          <p:nvGrpSpPr>
            <p:cNvPr id="45" name="组合 44">
              <a:extLst>
                <a:ext uri="{FF2B5EF4-FFF2-40B4-BE49-F238E27FC236}">
                  <a16:creationId xmlns:a16="http://schemas.microsoft.com/office/drawing/2014/main" id="{269D7263-334D-2420-9226-9317B6458B75}"/>
                </a:ext>
              </a:extLst>
            </p:cNvPr>
            <p:cNvGrpSpPr/>
            <p:nvPr/>
          </p:nvGrpSpPr>
          <p:grpSpPr>
            <a:xfrm>
              <a:off x="8963843" y="4095406"/>
              <a:ext cx="299720" cy="299720"/>
              <a:chOff x="8963843" y="4095406"/>
              <a:chExt cx="299720" cy="299720"/>
            </a:xfrm>
          </p:grpSpPr>
          <p:sp>
            <p:nvSpPr>
              <p:cNvPr id="53" name="淘宝-想搞设计PPT(倒卖必究)-53">
                <a:extLst>
                  <a:ext uri="{FF2B5EF4-FFF2-40B4-BE49-F238E27FC236}">
                    <a16:creationId xmlns:a16="http://schemas.microsoft.com/office/drawing/2014/main" id="{042C05B7-77C0-FCA1-C023-B47148425119}"/>
                  </a:ext>
                </a:extLst>
              </p:cNvPr>
              <p:cNvSpPr/>
              <p:nvPr/>
            </p:nvSpPr>
            <p:spPr>
              <a:xfrm>
                <a:off x="8963843" y="4095406"/>
                <a:ext cx="299720" cy="29972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a:ea typeface="微软雅黑 Light"/>
                  <a:cs typeface="+mn-cs"/>
                </a:endParaRPr>
              </a:p>
            </p:txBody>
          </p:sp>
          <p:sp>
            <p:nvSpPr>
              <p:cNvPr id="54" name="淘宝-想搞设计PPT(倒卖必究)-54">
                <a:extLst>
                  <a:ext uri="{FF2B5EF4-FFF2-40B4-BE49-F238E27FC236}">
                    <a16:creationId xmlns:a16="http://schemas.microsoft.com/office/drawing/2014/main" id="{0A2AA732-A22D-0687-F03C-963EF48FF447}"/>
                  </a:ext>
                </a:extLst>
              </p:cNvPr>
              <p:cNvSpPr>
                <a:spLocks noChangeAspect="1"/>
              </p:cNvSpPr>
              <p:nvPr/>
            </p:nvSpPr>
            <p:spPr bwMode="auto">
              <a:xfrm>
                <a:off x="9042054" y="4189288"/>
                <a:ext cx="143298" cy="111956"/>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rgbClr val="FFFFFF"/>
              </a:solidFill>
              <a:ln>
                <a:noFill/>
              </a:ln>
            </p:spPr>
            <p:txBody>
              <a:bodyPr/>
              <a:p/>
            </p:txBody>
          </p:sp>
        </p:grpSp>
        <p:grpSp>
          <p:nvGrpSpPr>
            <p:cNvPr id="46" name="组合 45">
              <a:extLst>
                <a:ext uri="{FF2B5EF4-FFF2-40B4-BE49-F238E27FC236}">
                  <a16:creationId xmlns:a16="http://schemas.microsoft.com/office/drawing/2014/main" id="{77FBD52F-039F-5629-7745-11995D313D33}"/>
                </a:ext>
              </a:extLst>
            </p:cNvPr>
            <p:cNvGrpSpPr/>
            <p:nvPr/>
          </p:nvGrpSpPr>
          <p:grpSpPr>
            <a:xfrm>
              <a:off x="5603104" y="4031443"/>
              <a:ext cx="3028934" cy="400110"/>
              <a:chOff x="5603104" y="4031443"/>
              <a:chExt cx="3028934" cy="400110"/>
            </a:xfrm>
          </p:grpSpPr>
          <p:sp>
            <p:nvSpPr>
              <p:cNvPr id="50" name="淘宝-想搞设计PPT(倒卖必究)-50">
                <a:extLst>
                  <a:ext uri="{FF2B5EF4-FFF2-40B4-BE49-F238E27FC236}">
                    <a16:creationId xmlns:a16="http://schemas.microsoft.com/office/drawing/2014/main" id="{A763FA2A-A7C5-8D7E-C302-30A0C62D0A1A}"/>
                  </a:ext>
                </a:extLst>
              </p:cNvPr>
              <p:cNvSpPr txBox="1"/>
              <p:nvPr/>
            </p:nvSpPr>
            <p:spPr>
              <a:xfrm>
                <a:off x="5961708" y="4031443"/>
                <a:ext cx="267033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endParaRPr>
              </a:p>
            </p:txBody>
          </p:sp>
          <p:sp>
            <p:nvSpPr>
              <p:cNvPr id="51" name="淘宝-想搞设计PPT(倒卖必究)-51">
                <a:extLst>
                  <a:ext uri="{FF2B5EF4-FFF2-40B4-BE49-F238E27FC236}">
                    <a16:creationId xmlns:a16="http://schemas.microsoft.com/office/drawing/2014/main" id="{4E2C6E94-C115-4061-34E4-1DA10C343E5E}"/>
                  </a:ext>
                </a:extLst>
              </p:cNvPr>
              <p:cNvSpPr/>
              <p:nvPr/>
            </p:nvSpPr>
            <p:spPr>
              <a:xfrm>
                <a:off x="5603104" y="4081638"/>
                <a:ext cx="299720" cy="29972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a:ea typeface="微软雅黑 Light"/>
                  <a:cs typeface="+mn-cs"/>
                </a:endParaRPr>
              </a:p>
            </p:txBody>
          </p:sp>
          <p:sp>
            <p:nvSpPr>
              <p:cNvPr id="52" name="淘宝-想搞设计PPT(倒卖必究)-52">
                <a:extLst>
                  <a:ext uri="{FF2B5EF4-FFF2-40B4-BE49-F238E27FC236}">
                    <a16:creationId xmlns:a16="http://schemas.microsoft.com/office/drawing/2014/main" id="{B5E1DFAE-8EFA-DCCA-8829-78B20C516D5E}"/>
                  </a:ext>
                </a:extLst>
              </p:cNvPr>
              <p:cNvSpPr>
                <a:spLocks noChangeAspect="1"/>
              </p:cNvSpPr>
              <p:nvPr/>
            </p:nvSpPr>
            <p:spPr bwMode="auto">
              <a:xfrm>
                <a:off x="5681315" y="4162023"/>
                <a:ext cx="143298" cy="138951"/>
              </a:xfrm>
              <a:custGeom>
                <a:avLst/>
                <a:gdLst>
                  <a:gd name="connsiteX0" fmla="*/ 453585 w 598650"/>
                  <a:gd name="connsiteY0" fmla="*/ 280933 h 580488"/>
                  <a:gd name="connsiteX1" fmla="*/ 551291 w 598650"/>
                  <a:gd name="connsiteY1" fmla="*/ 280933 h 580488"/>
                  <a:gd name="connsiteX2" fmla="*/ 551291 w 598650"/>
                  <a:gd name="connsiteY2" fmla="*/ 316797 h 580488"/>
                  <a:gd name="connsiteX3" fmla="*/ 453585 w 598650"/>
                  <a:gd name="connsiteY3" fmla="*/ 316797 h 580488"/>
                  <a:gd name="connsiteX4" fmla="*/ 226839 w 598650"/>
                  <a:gd name="connsiteY4" fmla="*/ 236563 h 580488"/>
                  <a:gd name="connsiteX5" fmla="*/ 526923 w 598650"/>
                  <a:gd name="connsiteY5" fmla="*/ 236563 h 580488"/>
                  <a:gd name="connsiteX6" fmla="*/ 526923 w 598650"/>
                  <a:gd name="connsiteY6" fmla="*/ 245299 h 580488"/>
                  <a:gd name="connsiteX7" fmla="*/ 211045 w 598650"/>
                  <a:gd name="connsiteY7" fmla="*/ 245299 h 580488"/>
                  <a:gd name="connsiteX8" fmla="*/ 295748 w 598650"/>
                  <a:gd name="connsiteY8" fmla="*/ 203688 h 580488"/>
                  <a:gd name="connsiteX9" fmla="*/ 526923 w 598650"/>
                  <a:gd name="connsiteY9" fmla="*/ 203688 h 580488"/>
                  <a:gd name="connsiteX10" fmla="*/ 526923 w 598650"/>
                  <a:gd name="connsiteY10" fmla="*/ 213574 h 580488"/>
                  <a:gd name="connsiteX11" fmla="*/ 275646 w 598650"/>
                  <a:gd name="connsiteY11" fmla="*/ 213574 h 580488"/>
                  <a:gd name="connsiteX12" fmla="*/ 297026 w 598650"/>
                  <a:gd name="connsiteY12" fmla="*/ 172192 h 580488"/>
                  <a:gd name="connsiteX13" fmla="*/ 526922 w 598650"/>
                  <a:gd name="connsiteY13" fmla="*/ 172192 h 580488"/>
                  <a:gd name="connsiteX14" fmla="*/ 526922 w 598650"/>
                  <a:gd name="connsiteY14" fmla="*/ 182078 h 580488"/>
                  <a:gd name="connsiteX15" fmla="*/ 301336 w 598650"/>
                  <a:gd name="connsiteY15" fmla="*/ 182078 h 580488"/>
                  <a:gd name="connsiteX16" fmla="*/ 278425 w 598650"/>
                  <a:gd name="connsiteY16" fmla="*/ 159088 h 580488"/>
                  <a:gd name="connsiteX17" fmla="*/ 295647 w 598650"/>
                  <a:gd name="connsiteY17" fmla="*/ 192055 h 580488"/>
                  <a:gd name="connsiteX18" fmla="*/ 169351 w 598650"/>
                  <a:gd name="connsiteY18" fmla="*/ 256555 h 580488"/>
                  <a:gd name="connsiteX19" fmla="*/ 162175 w 598650"/>
                  <a:gd name="connsiteY19" fmla="*/ 388421 h 580488"/>
                  <a:gd name="connsiteX20" fmla="*/ 157870 w 598650"/>
                  <a:gd name="connsiteY20" fmla="*/ 388421 h 580488"/>
                  <a:gd name="connsiteX21" fmla="*/ 157870 w 598650"/>
                  <a:gd name="connsiteY21" fmla="*/ 405621 h 580488"/>
                  <a:gd name="connsiteX22" fmla="*/ 157870 w 598650"/>
                  <a:gd name="connsiteY22" fmla="*/ 417088 h 580488"/>
                  <a:gd name="connsiteX23" fmla="*/ 157870 w 598650"/>
                  <a:gd name="connsiteY23" fmla="*/ 547521 h 580488"/>
                  <a:gd name="connsiteX24" fmla="*/ 162175 w 598650"/>
                  <a:gd name="connsiteY24" fmla="*/ 547521 h 580488"/>
                  <a:gd name="connsiteX25" fmla="*/ 192314 w 598650"/>
                  <a:gd name="connsiteY25" fmla="*/ 554688 h 580488"/>
                  <a:gd name="connsiteX26" fmla="*/ 192314 w 598650"/>
                  <a:gd name="connsiteY26" fmla="*/ 580488 h 580488"/>
                  <a:gd name="connsiteX27" fmla="*/ 166481 w 598650"/>
                  <a:gd name="connsiteY27" fmla="*/ 580488 h 580488"/>
                  <a:gd name="connsiteX28" fmla="*/ 137777 w 598650"/>
                  <a:gd name="connsiteY28" fmla="*/ 576188 h 580488"/>
                  <a:gd name="connsiteX29" fmla="*/ 137777 w 598650"/>
                  <a:gd name="connsiteY29" fmla="*/ 580488 h 580488"/>
                  <a:gd name="connsiteX30" fmla="*/ 104768 w 598650"/>
                  <a:gd name="connsiteY30" fmla="*/ 580488 h 580488"/>
                  <a:gd name="connsiteX31" fmla="*/ 104768 w 598650"/>
                  <a:gd name="connsiteY31" fmla="*/ 550388 h 580488"/>
                  <a:gd name="connsiteX32" fmla="*/ 104768 w 598650"/>
                  <a:gd name="connsiteY32" fmla="*/ 547521 h 580488"/>
                  <a:gd name="connsiteX33" fmla="*/ 104768 w 598650"/>
                  <a:gd name="connsiteY33" fmla="*/ 417088 h 580488"/>
                  <a:gd name="connsiteX34" fmla="*/ 86111 w 598650"/>
                  <a:gd name="connsiteY34" fmla="*/ 417088 h 580488"/>
                  <a:gd name="connsiteX35" fmla="*/ 86111 w 598650"/>
                  <a:gd name="connsiteY35" fmla="*/ 547521 h 580488"/>
                  <a:gd name="connsiteX36" fmla="*/ 86111 w 598650"/>
                  <a:gd name="connsiteY36" fmla="*/ 550388 h 580488"/>
                  <a:gd name="connsiteX37" fmla="*/ 86111 w 598650"/>
                  <a:gd name="connsiteY37" fmla="*/ 580488 h 580488"/>
                  <a:gd name="connsiteX38" fmla="*/ 54537 w 598650"/>
                  <a:gd name="connsiteY38" fmla="*/ 580488 h 580488"/>
                  <a:gd name="connsiteX39" fmla="*/ 54537 w 598650"/>
                  <a:gd name="connsiteY39" fmla="*/ 576188 h 580488"/>
                  <a:gd name="connsiteX40" fmla="*/ 24398 w 598650"/>
                  <a:gd name="connsiteY40" fmla="*/ 580488 h 580488"/>
                  <a:gd name="connsiteX41" fmla="*/ 0 w 598650"/>
                  <a:gd name="connsiteY41" fmla="*/ 580488 h 580488"/>
                  <a:gd name="connsiteX42" fmla="*/ 0 w 598650"/>
                  <a:gd name="connsiteY42" fmla="*/ 554688 h 580488"/>
                  <a:gd name="connsiteX43" fmla="*/ 28703 w 598650"/>
                  <a:gd name="connsiteY43" fmla="*/ 547521 h 580488"/>
                  <a:gd name="connsiteX44" fmla="*/ 34444 w 598650"/>
                  <a:gd name="connsiteY44" fmla="*/ 547521 h 580488"/>
                  <a:gd name="connsiteX45" fmla="*/ 34444 w 598650"/>
                  <a:gd name="connsiteY45" fmla="*/ 417088 h 580488"/>
                  <a:gd name="connsiteX46" fmla="*/ 34444 w 598650"/>
                  <a:gd name="connsiteY46" fmla="*/ 405621 h 580488"/>
                  <a:gd name="connsiteX47" fmla="*/ 34444 w 598650"/>
                  <a:gd name="connsiteY47" fmla="*/ 388421 h 580488"/>
                  <a:gd name="connsiteX48" fmla="*/ 30139 w 598650"/>
                  <a:gd name="connsiteY48" fmla="*/ 388421 h 580488"/>
                  <a:gd name="connsiteX49" fmla="*/ 28703 w 598650"/>
                  <a:gd name="connsiteY49" fmla="*/ 361188 h 580488"/>
                  <a:gd name="connsiteX50" fmla="*/ 4305 w 598650"/>
                  <a:gd name="connsiteY50" fmla="*/ 361188 h 580488"/>
                  <a:gd name="connsiteX51" fmla="*/ 7176 w 598650"/>
                  <a:gd name="connsiteY51" fmla="*/ 229321 h 580488"/>
                  <a:gd name="connsiteX52" fmla="*/ 67453 w 598650"/>
                  <a:gd name="connsiteY52" fmla="*/ 219288 h 580488"/>
                  <a:gd name="connsiteX53" fmla="*/ 94722 w 598650"/>
                  <a:gd name="connsiteY53" fmla="*/ 250821 h 580488"/>
                  <a:gd name="connsiteX54" fmla="*/ 121990 w 598650"/>
                  <a:gd name="connsiteY54" fmla="*/ 219288 h 580488"/>
                  <a:gd name="connsiteX55" fmla="*/ 163610 w 598650"/>
                  <a:gd name="connsiteY55" fmla="*/ 219288 h 580488"/>
                  <a:gd name="connsiteX56" fmla="*/ 211045 w 598650"/>
                  <a:gd name="connsiteY56" fmla="*/ 142076 h 580488"/>
                  <a:gd name="connsiteX57" fmla="*/ 526923 w 598650"/>
                  <a:gd name="connsiteY57" fmla="*/ 142076 h 580488"/>
                  <a:gd name="connsiteX58" fmla="*/ 526923 w 598650"/>
                  <a:gd name="connsiteY58" fmla="*/ 151962 h 580488"/>
                  <a:gd name="connsiteX59" fmla="*/ 211045 w 598650"/>
                  <a:gd name="connsiteY59" fmla="*/ 151962 h 580488"/>
                  <a:gd name="connsiteX60" fmla="*/ 211045 w 598650"/>
                  <a:gd name="connsiteY60" fmla="*/ 110350 h 580488"/>
                  <a:gd name="connsiteX61" fmla="*/ 526923 w 598650"/>
                  <a:gd name="connsiteY61" fmla="*/ 110350 h 580488"/>
                  <a:gd name="connsiteX62" fmla="*/ 526923 w 598650"/>
                  <a:gd name="connsiteY62" fmla="*/ 120465 h 580488"/>
                  <a:gd name="connsiteX63" fmla="*/ 211045 w 598650"/>
                  <a:gd name="connsiteY63" fmla="*/ 120465 h 580488"/>
                  <a:gd name="connsiteX64" fmla="*/ 211045 w 598650"/>
                  <a:gd name="connsiteY64" fmla="*/ 78854 h 580488"/>
                  <a:gd name="connsiteX65" fmla="*/ 526923 w 598650"/>
                  <a:gd name="connsiteY65" fmla="*/ 78854 h 580488"/>
                  <a:gd name="connsiteX66" fmla="*/ 526923 w 598650"/>
                  <a:gd name="connsiteY66" fmla="*/ 87590 h 580488"/>
                  <a:gd name="connsiteX67" fmla="*/ 211045 w 598650"/>
                  <a:gd name="connsiteY67" fmla="*/ 87590 h 580488"/>
                  <a:gd name="connsiteX68" fmla="*/ 95523 w 598650"/>
                  <a:gd name="connsiteY68" fmla="*/ 61612 h 580488"/>
                  <a:gd name="connsiteX69" fmla="*/ 168056 w 598650"/>
                  <a:gd name="connsiteY69" fmla="*/ 134719 h 580488"/>
                  <a:gd name="connsiteX70" fmla="*/ 95523 w 598650"/>
                  <a:gd name="connsiteY70" fmla="*/ 207826 h 580488"/>
                  <a:gd name="connsiteX71" fmla="*/ 22990 w 598650"/>
                  <a:gd name="connsiteY71" fmla="*/ 134719 h 580488"/>
                  <a:gd name="connsiteX72" fmla="*/ 95523 w 598650"/>
                  <a:gd name="connsiteY72" fmla="*/ 61612 h 580488"/>
                  <a:gd name="connsiteX73" fmla="*/ 56095 w 598650"/>
                  <a:gd name="connsiteY73" fmla="*/ 0 h 580488"/>
                  <a:gd name="connsiteX74" fmla="*/ 598650 w 598650"/>
                  <a:gd name="connsiteY74" fmla="*/ 0 h 580488"/>
                  <a:gd name="connsiteX75" fmla="*/ 598650 w 598650"/>
                  <a:gd name="connsiteY75" fmla="*/ 364156 h 580488"/>
                  <a:gd name="connsiteX76" fmla="*/ 180969 w 598650"/>
                  <a:gd name="connsiteY76" fmla="*/ 364156 h 580488"/>
                  <a:gd name="connsiteX77" fmla="*/ 182404 w 598650"/>
                  <a:gd name="connsiteY77" fmla="*/ 339783 h 580488"/>
                  <a:gd name="connsiteX78" fmla="*/ 574250 w 598650"/>
                  <a:gd name="connsiteY78" fmla="*/ 339783 h 580488"/>
                  <a:gd name="connsiteX79" fmla="*/ 574250 w 598650"/>
                  <a:gd name="connsiteY79" fmla="*/ 24373 h 580488"/>
                  <a:gd name="connsiteX80" fmla="*/ 80495 w 598650"/>
                  <a:gd name="connsiteY80" fmla="*/ 24373 h 580488"/>
                  <a:gd name="connsiteX81" fmla="*/ 80495 w 598650"/>
                  <a:gd name="connsiteY81" fmla="*/ 48745 h 580488"/>
                  <a:gd name="connsiteX82" fmla="*/ 56095 w 598650"/>
                  <a:gd name="connsiteY82"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98650" h="580488">
                    <a:moveTo>
                      <a:pt x="453585" y="280933"/>
                    </a:moveTo>
                    <a:lnTo>
                      <a:pt x="551291" y="280933"/>
                    </a:lnTo>
                    <a:lnTo>
                      <a:pt x="551291" y="316797"/>
                    </a:lnTo>
                    <a:lnTo>
                      <a:pt x="453585" y="316797"/>
                    </a:lnTo>
                    <a:close/>
                    <a:moveTo>
                      <a:pt x="226839" y="236563"/>
                    </a:moveTo>
                    <a:lnTo>
                      <a:pt x="526923" y="236563"/>
                    </a:lnTo>
                    <a:lnTo>
                      <a:pt x="526923" y="245299"/>
                    </a:lnTo>
                    <a:lnTo>
                      <a:pt x="211045" y="245299"/>
                    </a:lnTo>
                    <a:close/>
                    <a:moveTo>
                      <a:pt x="295748" y="203688"/>
                    </a:moveTo>
                    <a:lnTo>
                      <a:pt x="526923" y="203688"/>
                    </a:lnTo>
                    <a:lnTo>
                      <a:pt x="526923" y="213574"/>
                    </a:lnTo>
                    <a:lnTo>
                      <a:pt x="275646" y="213574"/>
                    </a:lnTo>
                    <a:close/>
                    <a:moveTo>
                      <a:pt x="297026" y="172192"/>
                    </a:moveTo>
                    <a:lnTo>
                      <a:pt x="526922" y="172192"/>
                    </a:lnTo>
                    <a:lnTo>
                      <a:pt x="526922" y="182078"/>
                    </a:lnTo>
                    <a:lnTo>
                      <a:pt x="301336" y="182078"/>
                    </a:lnTo>
                    <a:close/>
                    <a:moveTo>
                      <a:pt x="278425" y="159088"/>
                    </a:moveTo>
                    <a:lnTo>
                      <a:pt x="295647" y="192055"/>
                    </a:lnTo>
                    <a:lnTo>
                      <a:pt x="169351" y="256555"/>
                    </a:lnTo>
                    <a:lnTo>
                      <a:pt x="162175" y="388421"/>
                    </a:lnTo>
                    <a:lnTo>
                      <a:pt x="157870" y="388421"/>
                    </a:lnTo>
                    <a:lnTo>
                      <a:pt x="157870" y="405621"/>
                    </a:lnTo>
                    <a:lnTo>
                      <a:pt x="157870" y="417088"/>
                    </a:lnTo>
                    <a:lnTo>
                      <a:pt x="157870" y="547521"/>
                    </a:lnTo>
                    <a:lnTo>
                      <a:pt x="162175" y="547521"/>
                    </a:lnTo>
                    <a:lnTo>
                      <a:pt x="192314" y="554688"/>
                    </a:lnTo>
                    <a:lnTo>
                      <a:pt x="192314" y="580488"/>
                    </a:lnTo>
                    <a:lnTo>
                      <a:pt x="166481" y="580488"/>
                    </a:lnTo>
                    <a:lnTo>
                      <a:pt x="137777" y="576188"/>
                    </a:lnTo>
                    <a:lnTo>
                      <a:pt x="137777" y="580488"/>
                    </a:lnTo>
                    <a:lnTo>
                      <a:pt x="104768" y="580488"/>
                    </a:lnTo>
                    <a:lnTo>
                      <a:pt x="104768" y="550388"/>
                    </a:lnTo>
                    <a:lnTo>
                      <a:pt x="104768" y="547521"/>
                    </a:lnTo>
                    <a:lnTo>
                      <a:pt x="104768" y="417088"/>
                    </a:lnTo>
                    <a:lnTo>
                      <a:pt x="86111" y="417088"/>
                    </a:lnTo>
                    <a:lnTo>
                      <a:pt x="86111" y="547521"/>
                    </a:lnTo>
                    <a:lnTo>
                      <a:pt x="86111" y="550388"/>
                    </a:lnTo>
                    <a:lnTo>
                      <a:pt x="86111" y="580488"/>
                    </a:lnTo>
                    <a:lnTo>
                      <a:pt x="54537" y="580488"/>
                    </a:lnTo>
                    <a:lnTo>
                      <a:pt x="54537" y="576188"/>
                    </a:lnTo>
                    <a:lnTo>
                      <a:pt x="24398" y="580488"/>
                    </a:lnTo>
                    <a:lnTo>
                      <a:pt x="0" y="580488"/>
                    </a:lnTo>
                    <a:lnTo>
                      <a:pt x="0" y="554688"/>
                    </a:lnTo>
                    <a:lnTo>
                      <a:pt x="28703" y="547521"/>
                    </a:lnTo>
                    <a:lnTo>
                      <a:pt x="34444" y="547521"/>
                    </a:lnTo>
                    <a:lnTo>
                      <a:pt x="34444" y="417088"/>
                    </a:lnTo>
                    <a:lnTo>
                      <a:pt x="34444" y="405621"/>
                    </a:lnTo>
                    <a:lnTo>
                      <a:pt x="34444" y="388421"/>
                    </a:lnTo>
                    <a:lnTo>
                      <a:pt x="30139" y="388421"/>
                    </a:lnTo>
                    <a:lnTo>
                      <a:pt x="28703" y="361188"/>
                    </a:lnTo>
                    <a:lnTo>
                      <a:pt x="4305" y="361188"/>
                    </a:lnTo>
                    <a:lnTo>
                      <a:pt x="7176" y="229321"/>
                    </a:lnTo>
                    <a:lnTo>
                      <a:pt x="67453" y="219288"/>
                    </a:lnTo>
                    <a:lnTo>
                      <a:pt x="94722" y="250821"/>
                    </a:lnTo>
                    <a:lnTo>
                      <a:pt x="121990" y="219288"/>
                    </a:lnTo>
                    <a:lnTo>
                      <a:pt x="163610" y="219288"/>
                    </a:lnTo>
                    <a:close/>
                    <a:moveTo>
                      <a:pt x="211045" y="142076"/>
                    </a:moveTo>
                    <a:lnTo>
                      <a:pt x="526923" y="142076"/>
                    </a:lnTo>
                    <a:lnTo>
                      <a:pt x="526923" y="151962"/>
                    </a:lnTo>
                    <a:lnTo>
                      <a:pt x="211045" y="151962"/>
                    </a:lnTo>
                    <a:close/>
                    <a:moveTo>
                      <a:pt x="211045" y="110350"/>
                    </a:moveTo>
                    <a:lnTo>
                      <a:pt x="526923" y="110350"/>
                    </a:lnTo>
                    <a:lnTo>
                      <a:pt x="526923" y="120465"/>
                    </a:lnTo>
                    <a:lnTo>
                      <a:pt x="211045" y="120465"/>
                    </a:lnTo>
                    <a:close/>
                    <a:moveTo>
                      <a:pt x="211045" y="78854"/>
                    </a:moveTo>
                    <a:lnTo>
                      <a:pt x="526923" y="78854"/>
                    </a:lnTo>
                    <a:lnTo>
                      <a:pt x="526923" y="87590"/>
                    </a:lnTo>
                    <a:lnTo>
                      <a:pt x="211045" y="87590"/>
                    </a:lnTo>
                    <a:close/>
                    <a:moveTo>
                      <a:pt x="95523" y="61612"/>
                    </a:moveTo>
                    <a:cubicBezTo>
                      <a:pt x="135582" y="61612"/>
                      <a:pt x="168056" y="94343"/>
                      <a:pt x="168056" y="134719"/>
                    </a:cubicBezTo>
                    <a:cubicBezTo>
                      <a:pt x="168056" y="175095"/>
                      <a:pt x="135582" y="207826"/>
                      <a:pt x="95523" y="207826"/>
                    </a:cubicBezTo>
                    <a:cubicBezTo>
                      <a:pt x="55464" y="207826"/>
                      <a:pt x="22990" y="175095"/>
                      <a:pt x="22990" y="134719"/>
                    </a:cubicBezTo>
                    <a:cubicBezTo>
                      <a:pt x="22990" y="94343"/>
                      <a:pt x="55464" y="61612"/>
                      <a:pt x="95523" y="61612"/>
                    </a:cubicBezTo>
                    <a:close/>
                    <a:moveTo>
                      <a:pt x="56095" y="0"/>
                    </a:moveTo>
                    <a:lnTo>
                      <a:pt x="598650" y="0"/>
                    </a:lnTo>
                    <a:lnTo>
                      <a:pt x="598650" y="364156"/>
                    </a:lnTo>
                    <a:lnTo>
                      <a:pt x="180969" y="364156"/>
                    </a:lnTo>
                    <a:lnTo>
                      <a:pt x="182404" y="339783"/>
                    </a:lnTo>
                    <a:lnTo>
                      <a:pt x="574250" y="339783"/>
                    </a:lnTo>
                    <a:lnTo>
                      <a:pt x="574250" y="24373"/>
                    </a:lnTo>
                    <a:lnTo>
                      <a:pt x="80495" y="24373"/>
                    </a:lnTo>
                    <a:lnTo>
                      <a:pt x="80495" y="48745"/>
                    </a:lnTo>
                    <a:lnTo>
                      <a:pt x="56095" y="57347"/>
                    </a:lnTo>
                    <a:close/>
                  </a:path>
                </a:pathLst>
              </a:custGeom>
              <a:solidFill>
                <a:srgbClr val="FFFFFF"/>
              </a:solidFill>
              <a:ln>
                <a:noFill/>
              </a:ln>
            </p:spPr>
            <p:txBody>
              <a:bodyPr/>
              <a:p/>
            </p:txBody>
          </p:sp>
        </p:grpSp>
        <p:sp>
          <p:nvSpPr>
            <p:cNvPr id="47" name="淘宝-想搞设计PPT(倒卖必究)-47">
              <a:extLst>
                <a:ext uri="{FF2B5EF4-FFF2-40B4-BE49-F238E27FC236}">
                  <a16:creationId xmlns:a16="http://schemas.microsoft.com/office/drawing/2014/main" id="{BB4C58C2-A804-612B-0E21-B011D9346ACD}"/>
                </a:ext>
              </a:extLst>
            </p:cNvPr>
            <p:cNvSpPr txBox="1"/>
            <p:nvPr/>
          </p:nvSpPr>
          <p:spPr>
            <a:xfrm>
              <a:off x="9288240" y="4050166"/>
              <a:ext cx="2262158" cy="646331"/>
            </a:xfrm>
            <a:prstGeom prst="rect">
              <a:avLst/>
            </a:prstGeom>
            <a:noFill/>
          </p:spPr>
          <p:txBody>
            <a:bodyPr wrap="none" rtlCol="0">
              <a:spAutoFit/>
            </a:bodyPr>
            <a:lstStyle/>
            <a:p>
              <a:r>
                <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rPr>
                <a:t>答辩学生</a:t>
              </a:r>
              <a:r>
                <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rPr>
                <a:t>：</a:t>
              </a:r>
              <a:r>
                <a:rPr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想搞设计</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endParaRPr>
            </a:p>
            <a:p>
              <a:endParaRPr lang="zh-CN" altLang="en-US" dirty="0"/>
            </a:p>
          </p:txBody>
        </p:sp>
        <p:sp>
          <p:nvSpPr>
            <p:cNvPr id="49" name="淘宝-想搞设计PPT(倒卖必究)-49">
              <a:extLst>
                <a:ext uri="{FF2B5EF4-FFF2-40B4-BE49-F238E27FC236}">
                  <a16:creationId xmlns:a16="http://schemas.microsoft.com/office/drawing/2014/main" id="{C5AA3672-9395-7865-1C02-308EDA085D16}"/>
                </a:ext>
              </a:extLst>
            </p:cNvPr>
            <p:cNvSpPr txBox="1"/>
            <p:nvPr/>
          </p:nvSpPr>
          <p:spPr>
            <a:xfrm>
              <a:off x="6025224" y="4046832"/>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rPr>
                <a:t>指导老师</a:t>
              </a:r>
              <a:r>
                <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rPr>
                <a:t>：</a:t>
              </a:r>
              <a:r>
                <a:rPr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想搞设计</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思源黑体 CN Normal" panose="020B0400000000000000" pitchFamily="34" charset="-122"/>
                <a:ea typeface="思源黑体 CN Normal" panose="020B0400000000000000" pitchFamily="34" charset="-122"/>
              </a:endParaRPr>
            </a:p>
          </p:txBody>
        </p:sp>
      </p:grpSp>
    </p:spTree>
    <p:extLst>
      <p:ext uri="{BB962C8B-B14F-4D97-AF65-F5344CB8AC3E}">
        <p14:creationId xmlns:p14="http://schemas.microsoft.com/office/powerpoint/2010/main" val="110119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0370">
              <a:srgbClr val="FFFFFF">
                <a:alpha val="49000"/>
              </a:srgbClr>
            </a:gs>
            <a:gs pos="0">
              <a:schemeClr val="bg1"/>
            </a:gs>
            <a:gs pos="60000">
              <a:schemeClr val="bg1"/>
            </a:gs>
            <a:gs pos="70054">
              <a:srgbClr val="FFFFFF">
                <a:alpha val="81000"/>
              </a:srgbClr>
            </a:gs>
            <a:gs pos="82000">
              <a:schemeClr val="bg1">
                <a:alpha val="67000"/>
              </a:schemeClr>
            </a:gs>
            <a:gs pos="100000">
              <a:schemeClr val="bg1">
                <a:alpha val="30000"/>
                <a:lumMod val="89000"/>
                <a:lumOff val="11000"/>
              </a:schemeClr>
            </a:gs>
          </a:gsLst>
          <a:lin ang="10800000" scaled="0"/>
        </a:gradFill>
        <a:effectLst/>
      </p:bgPr>
    </p:bg>
    <p:spTree>
      <p:nvGrpSpPr>
        <p:cNvPr id="1" name=""/>
        <p:cNvGrpSpPr/>
        <p:nvPr/>
      </p:nvGrpSpPr>
      <p:grpSpPr>
        <a:xfrm>
          <a:off x="0" y="0"/>
          <a:ext cx="0" cy="0"/>
          <a:chOff x="0" y="0"/>
          <a:chExt cx="0" cy="0"/>
        </a:xfrm>
      </p:grpSpPr>
      <p:sp>
        <p:nvSpPr>
          <p:cNvPr id="16" name="淘宝-想搞设计PPT(倒卖必究)-16">
            <a:extLst>
              <a:ext uri="{FF2B5EF4-FFF2-40B4-BE49-F238E27FC236}">
                <a16:creationId xmlns:a16="http://schemas.microsoft.com/office/drawing/2014/main" id="{472E36D9-FA09-9B22-BE0C-56297F78CA47}"/>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grpSp>
        <p:nvGrpSpPr>
          <p:cNvPr id="29" name="组合 28">
            <a:extLst>
              <a:ext uri="{FF2B5EF4-FFF2-40B4-BE49-F238E27FC236}">
                <a16:creationId xmlns:a16="http://schemas.microsoft.com/office/drawing/2014/main" id="{B80756A2-B7AE-2C8F-99EA-E687F418955B}"/>
              </a:ext>
            </a:extLst>
          </p:cNvPr>
          <p:cNvGrpSpPr/>
          <p:nvPr/>
        </p:nvGrpSpPr>
        <p:grpSpPr>
          <a:xfrm>
            <a:off x="-328956" y="-3808752"/>
            <a:ext cx="12849912" cy="11910491"/>
            <a:chOff x="159942" y="-1218368"/>
            <a:chExt cx="12895588" cy="11952828"/>
          </a:xfrm>
        </p:grpSpPr>
        <p:pic>
          <p:nvPicPr>
            <p:cNvPr id="35" name="Picture 34" descr="677d22b86e9b106229962a7c.jpg"/>
            <p:cNvPicPr>
              <a:picLocks noChangeAspect="1"/>
            </p:cNvPicPr>
            <p:nvPr/>
          </p:nvPicPr>
          <p:blipFill>
            <a:blip r:embed="rId4"/>
            <a:stretch>
              <a:fillRect/>
            </a:stretch>
          </p:blipFill>
          <p:spPr>
            <a:xfrm>
              <a:off x="503796" y="1564770"/>
              <a:ext cx="12229811" cy="7643633"/>
            </a:xfrm>
            <a:prstGeom prst="rect">
              <a:avLst/>
            </a:prstGeom>
          </p:spPr>
        </p:pic>
        <p:sp>
          <p:nvSpPr>
            <p:cNvPr id="33" name="淘宝-想搞设计PPT(倒卖必究)-33">
              <a:extLst>
                <a:ext uri="{FF2B5EF4-FFF2-40B4-BE49-F238E27FC236}">
                  <a16:creationId xmlns:a16="http://schemas.microsoft.com/office/drawing/2014/main" id="{A6B20111-2163-4B78-C99B-E7F61BBED7D5}"/>
                </a:ext>
              </a:extLst>
            </p:cNvPr>
            <p:cNvSpPr/>
            <p:nvPr/>
          </p:nvSpPr>
          <p:spPr>
            <a:xfrm>
              <a:off x="159942" y="8609251"/>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a:extLst>
                <a:ext uri="{FF2B5EF4-FFF2-40B4-BE49-F238E27FC236}">
                  <a16:creationId xmlns:a16="http://schemas.microsoft.com/office/drawing/2014/main" id="{E9DDD2BD-F086-910E-3A47-40F0835DACDA}"/>
                </a:ext>
              </a:extLst>
            </p:cNvPr>
            <p:cNvSpPr/>
            <p:nvPr/>
          </p:nvSpPr>
          <p:spPr>
            <a:xfrm>
              <a:off x="386276" y="-1218368"/>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淘宝-想搞设计PPT(倒卖必究)-8">
            <a:extLst>
              <a:ext uri="{FF2B5EF4-FFF2-40B4-BE49-F238E27FC236}">
                <a16:creationId xmlns:a16="http://schemas.microsoft.com/office/drawing/2014/main" id="{1DCBFEFD-AB10-06F8-A4BB-19EABD11F675}"/>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A834B521-F7E6-C585-E754-17700542AFD2}"/>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60C83CD2-6356-F5ED-10CE-01297C2C2B6E}"/>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3</a:t>
            </a:fld>
            <a:endParaRPr lang="zh-CN" altLang="en-US"/>
          </a:p>
        </p:txBody>
      </p:sp>
      <p:sp>
        <p:nvSpPr>
          <p:cNvPr id="15" name="淘宝-想搞设计PPT(倒卖必究)-15">
            <a:extLst>
              <a:ext uri="{FF2B5EF4-FFF2-40B4-BE49-F238E27FC236}">
                <a16:creationId xmlns:a16="http://schemas.microsoft.com/office/drawing/2014/main" id="{17FFAF9B-1372-4E80-BE72-5622D2A9F284}"/>
              </a:ext>
            </a:extLst>
          </p:cNvPr>
          <p:cNvSpPr/>
          <p:nvPr/>
        </p:nvSpPr>
        <p:spPr>
          <a:xfrm>
            <a:off x="0" y="0"/>
            <a:ext cx="12192000" cy="6045128"/>
          </a:xfrm>
          <a:prstGeom prst="rect">
            <a:avLst/>
          </a:prstGeom>
          <a:gradFill>
            <a:gsLst>
              <a:gs pos="89000">
                <a:srgbClr val="1A77C1">
                  <a:alpha val="79000"/>
                </a:srgbClr>
              </a:gs>
              <a:gs pos="21000">
                <a:srgbClr val="0F4571"/>
              </a:gs>
              <a:gs pos="100000">
                <a:schemeClr val="bg1">
                  <a:lumMod val="89000"/>
                  <a:lumOff val="1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C57D83EA-1EAC-4705-9E34-E23CE785ED2A}"/>
              </a:ext>
            </a:extLst>
          </p:cNvPr>
          <p:cNvSpPr txBox="1">
            <a:spLocks/>
          </p:cNvSpPr>
          <p:nvPr/>
        </p:nvSpPr>
        <p:spPr>
          <a:xfrm>
            <a:off x="267784" y="6318680"/>
            <a:ext cx="3097716" cy="328584"/>
          </a:xfrm>
          <a:prstGeom prst="rect">
            <a:avLst/>
          </a:prstGeom>
        </p:spPr>
        <p:txBody>
          <a:bodyPr vert="horz" lIns="91440" tIns="45720" rIns="91440" bIns="45720" rtlCol="0" anchor="ctr">
            <a:normAutofit lnSpcReduction="10000"/>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rgbClr val="15548D"/>
                </a:solidFill>
                <a:latin typeface="思源黑体 CN Light" panose="020B0300000000000000" pitchFamily="34" charset="-122"/>
                <a:ea typeface="思源黑体 CN Light" panose="020B0300000000000000" pitchFamily="34" charset="-122"/>
              </a:rPr>
              <a:t>这里可以输入你的论文题目</a:t>
            </a:r>
          </a:p>
        </p:txBody>
      </p:sp>
      <p:sp>
        <p:nvSpPr>
          <p:cNvPr id="18" name="淘宝-想搞设计PPT(倒卖必究)-18">
            <a:extLst>
              <a:ext uri="{FF2B5EF4-FFF2-40B4-BE49-F238E27FC236}">
                <a16:creationId xmlns:a16="http://schemas.microsoft.com/office/drawing/2014/main" id="{8A91621F-FF7E-4802-B322-AE04179F341B}"/>
              </a:ext>
            </a:extLst>
          </p:cNvPr>
          <p:cNvSpPr txBox="1"/>
          <p:nvPr/>
        </p:nvSpPr>
        <p:spPr>
          <a:xfrm rot="14587997">
            <a:off x="10738517" y="5133762"/>
            <a:ext cx="648000" cy="648000"/>
          </a:xfrm>
          <a:prstGeom prst="rect">
            <a:avLst/>
          </a:prstGeom>
          <a:noFill/>
        </p:spPr>
        <p:txBody>
          <a:bodyPr wrap="square" rtlCol="0">
            <a:prstTxWarp prst="textCircle">
              <a:avLst>
                <a:gd name="adj" fmla="val 85940"/>
              </a:avLst>
            </a:prstTxWarp>
            <a:spAutoFit/>
          </a:bodyPr>
          <a:lstStyle/>
          <a:p>
            <a:pPr algn="dist"/>
            <a:r>
              <a:rPr lang="en-US" altLang="zh-CN" sz="4000" spc="-100" dirty="0">
                <a:solidFill>
                  <a:schemeClr val="bg1">
                    <a:alpha val="71000"/>
                  </a:schemeClr>
                </a:solidFill>
                <a:latin typeface="思源黑体 CN Bold" panose="020B0800000000000000" pitchFamily="34" charset="-122"/>
                <a:ea typeface="思源黑体 CN Bold" panose="020B0800000000000000" pitchFamily="34" charset="-122"/>
              </a:rPr>
              <a:t>Chapter 01 Subject Background</a:t>
            </a:r>
          </a:p>
        </p:txBody>
      </p:sp>
      <p:cxnSp>
        <p:nvCxnSpPr>
          <p:cNvPr id="20" name="淘宝-想搞设计PPT(倒卖必究)-20">
            <a:extLst>
              <a:ext uri="{FF2B5EF4-FFF2-40B4-BE49-F238E27FC236}">
                <a16:creationId xmlns:a16="http://schemas.microsoft.com/office/drawing/2014/main" id="{D5A07701-8E20-4337-B2F1-CA8461DF05DD}"/>
              </a:ext>
            </a:extLst>
          </p:cNvPr>
          <p:cNvCxnSpPr>
            <a:cxnSpLocks/>
          </p:cNvCxnSpPr>
          <p:nvPr/>
        </p:nvCxnSpPr>
        <p:spPr>
          <a:xfrm>
            <a:off x="10900329" y="5457762"/>
            <a:ext cx="324377" cy="0"/>
          </a:xfrm>
          <a:prstGeom prst="straightConnector1">
            <a:avLst/>
          </a:prstGeom>
          <a:ln w="22225">
            <a:solidFill>
              <a:srgbClr val="FFFFFF"/>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A3A4F7B6-299C-0B45-F7D1-294DA4AE2BA4}"/>
              </a:ext>
            </a:extLst>
          </p:cNvPr>
          <p:cNvGrpSpPr/>
          <p:nvPr/>
        </p:nvGrpSpPr>
        <p:grpSpPr>
          <a:xfrm>
            <a:off x="3931420" y="1682421"/>
            <a:ext cx="4572959" cy="2352623"/>
            <a:chOff x="3931420" y="1682421"/>
            <a:chExt cx="4572959" cy="2352623"/>
          </a:xfrm>
        </p:grpSpPr>
        <p:grpSp>
          <p:nvGrpSpPr>
            <p:cNvPr id="5" name="组合 4">
              <a:extLst>
                <a:ext uri="{FF2B5EF4-FFF2-40B4-BE49-F238E27FC236}">
                  <a16:creationId xmlns:a16="http://schemas.microsoft.com/office/drawing/2014/main" id="{7E185825-64F6-4BF3-A7CC-DD9020ADB474}"/>
                </a:ext>
              </a:extLst>
            </p:cNvPr>
            <p:cNvGrpSpPr/>
            <p:nvPr/>
          </p:nvGrpSpPr>
          <p:grpSpPr>
            <a:xfrm>
              <a:off x="4002539" y="1812477"/>
              <a:ext cx="4501840" cy="2222567"/>
              <a:chOff x="1793059" y="2816945"/>
              <a:chExt cx="4501840" cy="2222567"/>
            </a:xfrm>
          </p:grpSpPr>
          <p:sp>
            <p:nvSpPr>
              <p:cNvPr id="6" name="淘宝-想搞设计PPT(倒卖必究)-6" descr="章节标题1">
                <a:extLst>
                  <a:ext uri="{FF2B5EF4-FFF2-40B4-BE49-F238E27FC236}">
                    <a16:creationId xmlns:a16="http://schemas.microsoft.com/office/drawing/2014/main" id="{CFB34BE1-8FA4-435A-B196-1A3DD06532C7}"/>
                  </a:ext>
                </a:extLst>
              </p:cNvPr>
              <p:cNvSpPr txBox="1"/>
              <p:nvPr/>
            </p:nvSpPr>
            <p:spPr>
              <a:xfrm>
                <a:off x="3068090" y="2816945"/>
                <a:ext cx="2615387" cy="830997"/>
              </a:xfrm>
              <a:prstGeom prst="rect">
                <a:avLst/>
              </a:prstGeom>
              <a:noFill/>
            </p:spPr>
            <p:txBody>
              <a:bodyPr vert="horz" wrap="square" lIns="0" rIns="0" rtlCol="0">
                <a:spAutoFit/>
              </a:bodyPr>
              <a:lstStyle/>
              <a:p>
                <a:pPr algn="dist"/>
                <a:r>
                  <a:rPr kumimoji="1" lang="zh-CN" altLang="en-US" sz="4800" dirty="0">
                    <a:solidFill>
                      <a:schemeClr val="bg1"/>
                    </a:solidFill>
                    <a:latin typeface="思源黑体 CN Normal" panose="020B0400000000000000" pitchFamily="34" charset="-122"/>
                    <a:ea typeface="思源黑体 CN Normal" panose="020B0400000000000000" pitchFamily="34" charset="-122"/>
                  </a:rPr>
                  <a:t>课题</a:t>
                </a:r>
                <a:r>
                  <a:rPr kumimoji="1" lang="zh-CN" altLang="en-US" sz="4800" dirty="0">
                    <a:solidFill>
                      <a:schemeClr val="bg1"/>
                    </a:solidFill>
                    <a:latin typeface="思源黑体 CN Bold" panose="020B0800000000000000" pitchFamily="34" charset="-122"/>
                    <a:ea typeface="思源黑体 CN Bold" panose="020B0800000000000000" pitchFamily="34" charset="-122"/>
                  </a:rPr>
                  <a:t>背景</a:t>
                </a:r>
              </a:p>
            </p:txBody>
          </p:sp>
          <p:sp>
            <p:nvSpPr>
              <p:cNvPr id="7" name="淘宝-想搞设计PPT(倒卖必究)-7" descr="章节概要1">
                <a:extLst>
                  <a:ext uri="{FF2B5EF4-FFF2-40B4-BE49-F238E27FC236}">
                    <a16:creationId xmlns:a16="http://schemas.microsoft.com/office/drawing/2014/main" id="{38C6B193-DF02-40BE-B2D2-722ACC9D1D65}"/>
                  </a:ext>
                </a:extLst>
              </p:cNvPr>
              <p:cNvSpPr txBox="1"/>
              <p:nvPr/>
            </p:nvSpPr>
            <p:spPr>
              <a:xfrm>
                <a:off x="1793059" y="4080660"/>
                <a:ext cx="3939350" cy="958852"/>
              </a:xfrm>
              <a:prstGeom prst="rect">
                <a:avLst/>
              </a:prstGeom>
              <a:noFill/>
            </p:spPr>
            <p:txBody>
              <a:bodyPr vert="horz" wrap="square" lIns="0" rIns="0" rtlCol="0">
                <a:spAutoFit/>
              </a:bodyPr>
              <a:lstStyle/>
              <a:p>
                <a:pPr lvl="0">
                  <a:lnSpc>
                    <a:spcPct val="120000"/>
                  </a:lnSpc>
                  <a:defRPr/>
                </a:pPr>
                <a:r>
                  <a:rPr lang="zh-CN" altLang="en-US" sz="1600" spc="120" dirty="0">
                    <a:solidFill>
                      <a:schemeClr val="bg1"/>
                    </a:solidFill>
                    <a:latin typeface="思源黑体 CN Light" panose="020B0300000000000000" pitchFamily="34" charset="-122"/>
                    <a:ea typeface="思源黑体 CN Light" panose="020B0300000000000000" pitchFamily="34" charset="-122"/>
                    <a:cs typeface="Segoe UI" panose="020B0502040204020203" pitchFamily="34" charset="0"/>
                  </a:rPr>
                  <a:t>课题背景是指一项课题的由来、意义、环境、状态、前人的研究成果等，及研究该课题所具有的条件等。此处可加小节标题</a:t>
                </a:r>
                <a:endParaRPr lang="en-US" altLang="zh-TW" sz="1600" spc="120" dirty="0">
                  <a:solidFill>
                    <a:schemeClr val="bg1"/>
                  </a:solidFill>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9" name="淘宝-想搞设计PPT(倒卖必究)-9" descr="章节概要1">
                <a:extLst>
                  <a:ext uri="{FF2B5EF4-FFF2-40B4-BE49-F238E27FC236}">
                    <a16:creationId xmlns:a16="http://schemas.microsoft.com/office/drawing/2014/main" id="{8AAAD537-123F-4B66-AA72-181067EF9E8A}"/>
                  </a:ext>
                </a:extLst>
              </p:cNvPr>
              <p:cNvSpPr txBox="1"/>
              <p:nvPr/>
            </p:nvSpPr>
            <p:spPr>
              <a:xfrm>
                <a:off x="3135653" y="3552407"/>
                <a:ext cx="3159246" cy="367986"/>
              </a:xfrm>
              <a:prstGeom prst="rect">
                <a:avLst/>
              </a:prstGeom>
              <a:noFill/>
            </p:spPr>
            <p:txBody>
              <a:bodyPr vert="horz" wrap="square" lIns="0" rIns="0" rtlCol="0">
                <a:spAutoFit/>
              </a:bodyPr>
              <a:lstStyle/>
              <a:p>
                <a:pPr lvl="0">
                  <a:lnSpc>
                    <a:spcPct val="120000"/>
                  </a:lnSpc>
                  <a:defRPr/>
                </a:pPr>
                <a:r>
                  <a:rPr lang="en-US" altLang="zh-TW" sz="1600" spc="300" dirty="0">
                    <a:solidFill>
                      <a:schemeClr val="bg1"/>
                    </a:solidFill>
                    <a:latin typeface="思源黑体 CN Normal" panose="020B0400000000000000" pitchFamily="34" charset="-122"/>
                    <a:ea typeface="思源黑体 CN Normal" panose="020B0400000000000000" pitchFamily="34" charset="-122"/>
                    <a:cs typeface="Segoe UI" panose="020B0502040204020203" pitchFamily="34" charset="0"/>
                  </a:rPr>
                  <a:t>Subject Background</a:t>
                </a:r>
              </a:p>
            </p:txBody>
          </p:sp>
        </p:grpSp>
        <p:sp>
          <p:nvSpPr>
            <p:cNvPr id="22" name="淘宝-想搞设计PPT(倒卖必究)-22">
              <a:extLst>
                <a:ext uri="{FF2B5EF4-FFF2-40B4-BE49-F238E27FC236}">
                  <a16:creationId xmlns:a16="http://schemas.microsoft.com/office/drawing/2014/main" id="{7EA1B75B-0693-46B5-B7EC-C85522BB234A}"/>
                </a:ext>
              </a:extLst>
            </p:cNvPr>
            <p:cNvSpPr txBox="1"/>
            <p:nvPr/>
          </p:nvSpPr>
          <p:spPr>
            <a:xfrm>
              <a:off x="3931420" y="1682421"/>
              <a:ext cx="1469456" cy="1446550"/>
            </a:xfrm>
            <a:prstGeom prst="rect">
              <a:avLst/>
            </a:prstGeom>
            <a:noFill/>
          </p:spPr>
          <p:txBody>
            <a:bodyPr wrap="square" lIns="0" rIns="0" rtlCol="0">
              <a:spAutoFit/>
            </a:bodyPr>
            <a:lstStyle/>
            <a:p>
              <a:r>
                <a:rPr lang="en-US" altLang="zh-CN" sz="8800" spc="-500" dirty="0">
                  <a:solidFill>
                    <a:schemeClr val="bg1"/>
                  </a:solidFill>
                  <a:latin typeface="思源黑体 CN Bold" panose="020B0800000000000000" pitchFamily="34" charset="-122"/>
                  <a:ea typeface="思源黑体 CN Bold" panose="020B0800000000000000" pitchFamily="34" charset="-122"/>
                </a:rPr>
                <a:t>01</a:t>
              </a:r>
              <a:endParaRPr lang="zh-CN" altLang="en-US" sz="8800" spc="-500" dirty="0">
                <a:solidFill>
                  <a:schemeClr val="bg1"/>
                </a:solidFill>
                <a:latin typeface="思源黑体 CN Bold" panose="020B0800000000000000" pitchFamily="34" charset="-122"/>
                <a:ea typeface="思源黑体 CN Bold" panose="020B0800000000000000" pitchFamily="34" charset="-122"/>
              </a:endParaRPr>
            </a:p>
          </p:txBody>
        </p:sp>
      </p:grpSp>
      <p:cxnSp>
        <p:nvCxnSpPr>
          <p:cNvPr id="30" name="淘宝-想搞设计PPT(倒卖必究)-30">
            <a:extLst>
              <a:ext uri="{FF2B5EF4-FFF2-40B4-BE49-F238E27FC236}">
                <a16:creationId xmlns:a16="http://schemas.microsoft.com/office/drawing/2014/main" id="{0DF37F57-913B-470D-BABB-39CB203C5278}"/>
              </a:ext>
            </a:extLst>
          </p:cNvPr>
          <p:cNvCxnSpPr>
            <a:cxnSpLocks/>
          </p:cNvCxnSpPr>
          <p:nvPr/>
        </p:nvCxnSpPr>
        <p:spPr>
          <a:xfrm flipH="1">
            <a:off x="449878" y="255502"/>
            <a:ext cx="324000" cy="324000"/>
          </a:xfrm>
          <a:prstGeom prst="bentConnector3">
            <a:avLst>
              <a:gd name="adj1" fmla="val 101903"/>
            </a:avLst>
          </a:prstGeom>
          <a:ln w="117475" cap="rnd">
            <a:solidFill>
              <a:srgbClr val="15548D">
                <a:alpha val="69000"/>
              </a:srgbClr>
            </a:solidFill>
            <a:round/>
          </a:ln>
        </p:spPr>
        <p:style>
          <a:lnRef idx="1">
            <a:schemeClr val="accent1"/>
          </a:lnRef>
          <a:fillRef idx="0">
            <a:schemeClr val="accent1"/>
          </a:fillRef>
          <a:effectRef idx="0">
            <a:schemeClr val="accent1"/>
          </a:effectRef>
          <a:fontRef idx="minor">
            <a:schemeClr val="tx1"/>
          </a:fontRef>
        </p:style>
      </p:cxnSp>
      <p:cxnSp>
        <p:nvCxnSpPr>
          <p:cNvPr id="31" name="淘宝-想搞设计PPT(倒卖必究)-31">
            <a:extLst>
              <a:ext uri="{FF2B5EF4-FFF2-40B4-BE49-F238E27FC236}">
                <a16:creationId xmlns:a16="http://schemas.microsoft.com/office/drawing/2014/main" id="{321AA45F-9AFB-4A47-9851-E5FDA7C54708}"/>
              </a:ext>
            </a:extLst>
          </p:cNvPr>
          <p:cNvCxnSpPr>
            <a:cxnSpLocks/>
          </p:cNvCxnSpPr>
          <p:nvPr/>
        </p:nvCxnSpPr>
        <p:spPr>
          <a:xfrm flipH="1">
            <a:off x="407838" y="210736"/>
            <a:ext cx="324000" cy="324000"/>
          </a:xfrm>
          <a:prstGeom prst="bentConnector3">
            <a:avLst>
              <a:gd name="adj1" fmla="val 101903"/>
            </a:avLst>
          </a:prstGeom>
          <a:ln w="117475" cap="rnd">
            <a:solidFill>
              <a:srgbClr val="15548D">
                <a:alpha val="85000"/>
              </a:srgbClr>
            </a:solidFill>
            <a:round/>
          </a:ln>
        </p:spPr>
        <p:style>
          <a:lnRef idx="1">
            <a:schemeClr val="accent1"/>
          </a:lnRef>
          <a:fillRef idx="0">
            <a:schemeClr val="accent1"/>
          </a:fillRef>
          <a:effectRef idx="0">
            <a:schemeClr val="accent1"/>
          </a:effectRef>
          <a:fontRef idx="minor">
            <a:schemeClr val="tx1"/>
          </a:fontRef>
        </p:style>
      </p:cxnSp>
      <p:sp>
        <p:nvSpPr>
          <p:cNvPr id="23" name="淘宝-想搞设计PPT(倒卖必究)-23">
            <a:extLst>
              <a:ext uri="{FF2B5EF4-FFF2-40B4-BE49-F238E27FC236}">
                <a16:creationId xmlns:a16="http://schemas.microsoft.com/office/drawing/2014/main" id="{2EC671F5-9DD0-4EA4-8DC0-AFBF0D575FF2}"/>
              </a:ext>
            </a:extLst>
          </p:cNvPr>
          <p:cNvSpPr txBox="1"/>
          <p:nvPr/>
        </p:nvSpPr>
        <p:spPr>
          <a:xfrm>
            <a:off x="731838" y="5073358"/>
            <a:ext cx="9847263" cy="738664"/>
          </a:xfrm>
          <a:prstGeom prst="rect">
            <a:avLst/>
          </a:prstGeom>
          <a:noFill/>
        </p:spPr>
        <p:txBody>
          <a:bodyPr wrap="square" rtlCol="0">
            <a:spAutoFit/>
          </a:bodyPr>
          <a:lstStyle/>
          <a:p>
            <a:r>
              <a:rPr lang="en-US" altLang="zh-CN" sz="1400" dirty="0">
                <a:solidFill>
                  <a:schemeClr val="bg1">
                    <a:alpha val="51000"/>
                  </a:schemeClr>
                </a:solidFill>
                <a:latin typeface="思源黑体 CN Light" panose="020B0300000000000000" pitchFamily="34" charset="-122"/>
                <a:ea typeface="思源黑体 CN Light" panose="020B0300000000000000" pitchFamily="34" charset="-122"/>
              </a:rPr>
              <a:t>Background: Section 1114(c) of the Fiscal Year 2010 National Defense Authorization Act (FY10 NDAA) requested that the Secretary of Defense(SECDEF), the Director of National Intelligence (DNI), and the Director of the United States Office of Personnel Management (D/OPM) jointly designate an independent organization to conduct a review of DCIPS and …</a:t>
            </a:r>
          </a:p>
        </p:txBody>
      </p:sp>
      <p:pic>
        <p:nvPicPr>
          <p:cNvPr id="36" name="Picture 35" descr="华中科技大学.png"/>
          <p:cNvPicPr>
            <a:picLocks noChangeAspect="1"/>
          </p:cNvPicPr>
          <p:nvPr/>
        </p:nvPicPr>
        <p:blipFill>
          <a:blip r:embed="rId5"/>
          <a:stretch>
            <a:fillRect/>
          </a:stretch>
        </p:blipFill>
        <p:spPr>
          <a:xfrm>
            <a:off x="9729540" y="162491"/>
            <a:ext cx="2338379" cy="513606"/>
          </a:xfrm>
          <a:prstGeom prst="rect">
            <a:avLst/>
          </a:prstGeom>
        </p:spPr>
      </p:pic>
    </p:spTree>
    <p:extLst>
      <p:ext uri="{BB962C8B-B14F-4D97-AF65-F5344CB8AC3E}">
        <p14:creationId xmlns:p14="http://schemas.microsoft.com/office/powerpoint/2010/main" val="340047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a:extLst>
              <a:ext uri="{FF2B5EF4-FFF2-40B4-BE49-F238E27FC236}">
                <a16:creationId xmlns:a16="http://schemas.microsoft.com/office/drawing/2014/main" id="{50CBE671-85E1-BD3D-2B1B-5E4D06619C6C}"/>
              </a:ext>
            </a:extLst>
          </p:cNvPr>
          <p:cNvSpPr>
            <a:spLocks noGrp="1"/>
          </p:cNvSpPr>
          <p:nvPr>
            <p:ph idx="4294967295"/>
          </p:nvPr>
        </p:nvSpPr>
        <p:spPr>
          <a:xfrm>
            <a:off x="838200" y="2297573"/>
            <a:ext cx="10515600" cy="4351338"/>
          </a:xfrm>
        </p:spPr>
        <p:txBody>
          <a:bodyPr/>
          <a:lstStyle/>
          <a:p>
            <a:pPr lvl="0"/>
            <a:r>
              <a:rPr lang="zh-CN" altLang="en-US">
                <a:solidFill/>
              </a:rPr>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淘宝-想搞设计PPT(倒卖必究)-5">
            <a:extLst>
              <a:ext uri="{FF2B5EF4-FFF2-40B4-BE49-F238E27FC236}">
                <a16:creationId xmlns:a16="http://schemas.microsoft.com/office/drawing/2014/main" id="{81FACF23-CD16-781B-FC73-349A1679D90B}"/>
              </a:ext>
            </a:extLst>
          </p:cNvPr>
          <p:cNvSpPr>
            <a:spLocks noGrp="1"/>
          </p:cNvSpPr>
          <p:nvPr>
            <p:ph type="dt" sz="half" idx="4294967295"/>
          </p:nvPr>
        </p:nvSpPr>
        <p:spPr>
          <a:xfrm>
            <a:off x="838200" y="6636124"/>
            <a:ext cx="2743200" cy="365125"/>
          </a:xfrm>
        </p:spPr>
        <p:txBody>
          <a:bodyPr/>
          <a:lstStyle/>
          <a:p>
            <a:fld id="{678B8463-8D97-48CB-8BED-951565CAB197}" type="datetimeFigureOut">
              <a:rPr lang="zh-CN" altLang="en-US" smtClean="0"/>
              <a:t>2025-02-21</a:t>
            </a:fld>
            <a:endParaRPr lang="zh-CN" altLang="en-US"/>
          </a:p>
        </p:txBody>
      </p:sp>
      <p:sp>
        <p:nvSpPr>
          <p:cNvPr id="4" name="淘宝-想搞设计PPT(倒卖必究)-4">
            <a:extLst>
              <a:ext uri="{FF2B5EF4-FFF2-40B4-BE49-F238E27FC236}">
                <a16:creationId xmlns:a16="http://schemas.microsoft.com/office/drawing/2014/main" id="{77D8C211-28BA-EA74-F647-D48F13B65DFF}"/>
              </a:ext>
            </a:extLst>
          </p:cNvPr>
          <p:cNvSpPr>
            <a:spLocks noGrp="1"/>
          </p:cNvSpPr>
          <p:nvPr>
            <p:ph type="ftr" sz="quarter" idx="4294967295"/>
          </p:nvPr>
        </p:nvSpPr>
        <p:spPr>
          <a:xfrm>
            <a:off x="4038600" y="6636124"/>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0F04DB2C-410E-E7E7-A089-100066013988}"/>
              </a:ext>
            </a:extLst>
          </p:cNvPr>
          <p:cNvSpPr>
            <a:spLocks noGrp="1"/>
          </p:cNvSpPr>
          <p:nvPr>
            <p:ph type="sldNum" sz="quarter" idx="4294967295"/>
          </p:nvPr>
        </p:nvSpPr>
        <p:spPr>
          <a:xfrm>
            <a:off x="8610600" y="6636124"/>
            <a:ext cx="2743200" cy="365125"/>
          </a:xfrm>
        </p:spPr>
        <p:txBody>
          <a:bodyPr/>
          <a:lstStyle/>
          <a:p>
            <a:fld id="{C6E9B4BE-54A1-497B-851A-7CF31E4FBF32}" type="slidenum">
              <a:rPr lang="zh-CN" altLang="en-US" smtClean="0"/>
              <a:t>4</a:t>
            </a:fld>
            <a:endParaRPr lang="zh-CN" altLang="en-US"/>
          </a:p>
        </p:txBody>
      </p:sp>
      <p:sp>
        <p:nvSpPr>
          <p:cNvPr id="23" name="淘宝-想搞设计PPT(倒卖必究)-23">
            <a:extLst>
              <a:ext uri="{FF2B5EF4-FFF2-40B4-BE49-F238E27FC236}">
                <a16:creationId xmlns:a16="http://schemas.microsoft.com/office/drawing/2014/main" id="{17459FA4-FEB0-4694-B565-2E48DC389B14}"/>
              </a:ext>
            </a:extLst>
          </p:cNvPr>
          <p:cNvSpPr/>
          <p:nvPr/>
        </p:nvSpPr>
        <p:spPr>
          <a:xfrm>
            <a:off x="0" y="2316624"/>
            <a:ext cx="12192000" cy="5013324"/>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淘宝-想搞设计PPT(倒卖必究)-10">
            <a:extLst>
              <a:ext uri="{FF2B5EF4-FFF2-40B4-BE49-F238E27FC236}">
                <a16:creationId xmlns:a16="http://schemas.microsoft.com/office/drawing/2014/main" id="{5CEC64B9-7807-4D92-87FE-B2B0108ACE74}"/>
              </a:ext>
            </a:extLst>
          </p:cNvPr>
          <p:cNvSpPr txBox="1"/>
          <p:nvPr/>
        </p:nvSpPr>
        <p:spPr>
          <a:xfrm>
            <a:off x="1155539" y="2521727"/>
            <a:ext cx="9508050" cy="1183466"/>
          </a:xfrm>
          <a:prstGeom prst="rect">
            <a:avLst/>
          </a:prstGeom>
          <a:noFill/>
        </p:spPr>
        <p:txBody>
          <a:bodyPr wrap="square" rtlCol="0">
            <a:spAutoFit/>
          </a:bodyPr>
          <a:lstStyle/>
          <a:p>
            <a:pPr>
              <a:lnSpc>
                <a:spcPct val="130000"/>
              </a:lnSpc>
            </a:pPr>
            <a:r>
              <a:rPr lang="zh-CN" altLang="en-US" spc="130" dirty="0">
                <a:solidFill>
                  <a:srgbClr val="FFFFFF"/>
                </a:solidFill>
                <a:latin typeface="思源黑体 CN Normal" panose="020B0400000000000000" pitchFamily="34" charset="-122"/>
                <a:ea typeface="思源黑体 CN Normal" panose="020B0400000000000000" pitchFamily="34" charset="-122"/>
              </a:rPr>
              <a:t>课题背景是指一项课题的由来、意义、环境、状态、前人的研究成果等，研究该课题所具有的条件等。撰写论文时，在论文的开头一般都要交代课题背景，以便让读者更好地了解课题的内容、研究方法、研究过程和研究成果。</a:t>
            </a:r>
          </a:p>
        </p:txBody>
      </p:sp>
      <p:sp>
        <p:nvSpPr>
          <p:cNvPr id="11" name="淘宝-想搞设计PPT(倒卖必究)-11">
            <a:extLst>
              <a:ext uri="{FF2B5EF4-FFF2-40B4-BE49-F238E27FC236}">
                <a16:creationId xmlns:a16="http://schemas.microsoft.com/office/drawing/2014/main" id="{EC7822F6-D74F-4046-8D1C-8661FE383211}"/>
              </a:ext>
            </a:extLst>
          </p:cNvPr>
          <p:cNvSpPr/>
          <p:nvPr/>
        </p:nvSpPr>
        <p:spPr>
          <a:xfrm>
            <a:off x="1206357" y="4710614"/>
            <a:ext cx="2202057" cy="1686593"/>
          </a:xfrm>
          <a:prstGeom prst="snip1Rect">
            <a:avLst/>
          </a:prstGeom>
          <a:solidFill>
            <a:srgbClr val="FFFFFF">
              <a:alpha val="90000"/>
            </a:srgbClr>
          </a:solidFill>
          <a:ln w="254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bg2">
                  <a:lumMod val="75000"/>
                  <a:alpha val="43000"/>
                </a:schemeClr>
              </a:solidFill>
              <a:latin typeface="思源黑体 CN Bold" panose="020B0800000000000000" pitchFamily="34" charset="-122"/>
              <a:ea typeface="思源黑体 CN Bold" panose="020B0800000000000000" pitchFamily="34" charset="-122"/>
            </a:endParaRPr>
          </a:p>
        </p:txBody>
      </p:sp>
      <p:sp>
        <p:nvSpPr>
          <p:cNvPr id="12" name="淘宝-想搞设计PPT(倒卖必究)-12">
            <a:extLst>
              <a:ext uri="{FF2B5EF4-FFF2-40B4-BE49-F238E27FC236}">
                <a16:creationId xmlns:a16="http://schemas.microsoft.com/office/drawing/2014/main" id="{A87B209C-365D-429F-8111-11C5E6AC6861}"/>
              </a:ext>
            </a:extLst>
          </p:cNvPr>
          <p:cNvSpPr/>
          <p:nvPr/>
        </p:nvSpPr>
        <p:spPr>
          <a:xfrm>
            <a:off x="4833945" y="4710614"/>
            <a:ext cx="2202057" cy="1686593"/>
          </a:xfrm>
          <a:prstGeom prst="snip1Rect">
            <a:avLst/>
          </a:prstGeom>
          <a:solidFill>
            <a:srgbClr val="FFFFFF">
              <a:alpha val="89000"/>
            </a:srgbClr>
          </a:solidFill>
          <a:ln w="254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bg2">
                  <a:lumMod val="75000"/>
                  <a:alpha val="43000"/>
                </a:schemeClr>
              </a:solidFill>
              <a:latin typeface="思源黑体 CN Bold" panose="020B0800000000000000" pitchFamily="34" charset="-122"/>
              <a:ea typeface="思源黑体 CN Bold" panose="020B0800000000000000" pitchFamily="34" charset="-122"/>
            </a:endParaRPr>
          </a:p>
        </p:txBody>
      </p:sp>
      <p:sp>
        <p:nvSpPr>
          <p:cNvPr id="13" name="淘宝-想搞设计PPT(倒卖必究)-13">
            <a:extLst>
              <a:ext uri="{FF2B5EF4-FFF2-40B4-BE49-F238E27FC236}">
                <a16:creationId xmlns:a16="http://schemas.microsoft.com/office/drawing/2014/main" id="{B0E9175A-EA76-469F-BCE6-04A464A420C3}"/>
              </a:ext>
            </a:extLst>
          </p:cNvPr>
          <p:cNvSpPr/>
          <p:nvPr/>
        </p:nvSpPr>
        <p:spPr>
          <a:xfrm>
            <a:off x="8461532" y="4710614"/>
            <a:ext cx="2202057" cy="1686593"/>
          </a:xfrm>
          <a:prstGeom prst="snip1Rect">
            <a:avLst/>
          </a:prstGeom>
          <a:solidFill>
            <a:srgbClr val="FFFFFF">
              <a:alpha val="90000"/>
            </a:srgbClr>
          </a:solidFill>
          <a:ln w="254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bg2">
                  <a:lumMod val="75000"/>
                  <a:alpha val="43000"/>
                </a:schemeClr>
              </a:solidFill>
              <a:latin typeface="思源黑体 CN Bold" panose="020B0800000000000000" pitchFamily="34" charset="-122"/>
              <a:ea typeface="思源黑体 CN Bold" panose="020B0800000000000000" pitchFamily="34" charset="-122"/>
            </a:endParaRPr>
          </a:p>
        </p:txBody>
      </p:sp>
      <p:pic>
        <p:nvPicPr>
          <p:cNvPr id="14" name="淘宝-想搞设计PPT(倒卖必究)-14" descr="打开的书">
            <a:extLst>
              <a:ext uri="{FF2B5EF4-FFF2-40B4-BE49-F238E27FC236}">
                <a16:creationId xmlns:a16="http://schemas.microsoft.com/office/drawing/2014/main" id="{14471E05-A7E3-46CE-A596-BF7D96BABA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0210" y="4971648"/>
            <a:ext cx="540000" cy="540000"/>
          </a:xfrm>
          <a:prstGeom prst="rect">
            <a:avLst/>
          </a:prstGeom>
        </p:spPr>
      </p:pic>
      <p:pic>
        <p:nvPicPr>
          <p:cNvPr id="15" name="淘宝-想搞设计PPT(倒卖必究)-15" descr="标尺">
            <a:extLst>
              <a:ext uri="{FF2B5EF4-FFF2-40B4-BE49-F238E27FC236}">
                <a16:creationId xmlns:a16="http://schemas.microsoft.com/office/drawing/2014/main" id="{C0F4D8A3-71A5-4155-BD33-8BA2AFEFC7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3874" y="4982839"/>
            <a:ext cx="468000" cy="468000"/>
          </a:xfrm>
          <a:prstGeom prst="rect">
            <a:avLst/>
          </a:prstGeom>
        </p:spPr>
      </p:pic>
      <p:sp>
        <p:nvSpPr>
          <p:cNvPr id="18" name="淘宝-想搞设计PPT(倒卖必究)-18">
            <a:extLst>
              <a:ext uri="{FF2B5EF4-FFF2-40B4-BE49-F238E27FC236}">
                <a16:creationId xmlns:a16="http://schemas.microsoft.com/office/drawing/2014/main" id="{5EB682DB-BB6E-4F90-ABF4-1DCCD5E90636}"/>
              </a:ext>
            </a:extLst>
          </p:cNvPr>
          <p:cNvSpPr txBox="1"/>
          <p:nvPr/>
        </p:nvSpPr>
        <p:spPr>
          <a:xfrm>
            <a:off x="1155000" y="3805828"/>
            <a:ext cx="9603150" cy="738664"/>
          </a:xfrm>
          <a:prstGeom prst="rect">
            <a:avLst/>
          </a:prstGeom>
          <a:noFill/>
        </p:spPr>
        <p:txBody>
          <a:bodyPr wrap="square" rtlCol="0">
            <a:spAutoFit/>
          </a:bodyPr>
          <a:lstStyle/>
          <a:p>
            <a:r>
              <a:rPr lang="en-US" altLang="zh-CN" sz="1400" dirty="0">
                <a:solidFill>
                  <a:schemeClr val="bg1">
                    <a:lumMod val="65000"/>
                    <a:alpha val="69000"/>
                  </a:schemeClr>
                </a:solidFill>
                <a:latin typeface="思源黑体 CN Light" panose="020B0300000000000000" pitchFamily="34" charset="-122"/>
                <a:ea typeface="思源黑体 CN Light" panose="020B0300000000000000" pitchFamily="34" charset="-122"/>
              </a:rPr>
              <a:t>Subject background refers to the origin, significance, environment, state, previous research results, and the conditions for studying the subject. When writing a paper, the background of the subject should be explained at the beginning of the paper, so that readers can better understand the content, research methods, research process and research …</a:t>
            </a:r>
          </a:p>
        </p:txBody>
      </p:sp>
      <p:sp>
        <p:nvSpPr>
          <p:cNvPr id="19" name="淘宝-想搞设计PPT(倒卖必究)-19">
            <a:extLst>
              <a:ext uri="{FF2B5EF4-FFF2-40B4-BE49-F238E27FC236}">
                <a16:creationId xmlns:a16="http://schemas.microsoft.com/office/drawing/2014/main" id="{8902927E-BFF3-4DBF-85DA-1A2F4052958C}"/>
              </a:ext>
            </a:extLst>
          </p:cNvPr>
          <p:cNvSpPr txBox="1"/>
          <p:nvPr/>
        </p:nvSpPr>
        <p:spPr>
          <a:xfrm>
            <a:off x="1360746" y="5579106"/>
            <a:ext cx="1893278" cy="523220"/>
          </a:xfrm>
          <a:prstGeom prst="rect">
            <a:avLst/>
          </a:prstGeom>
          <a:noFill/>
        </p:spPr>
        <p:txBody>
          <a:bodyPr wrap="square" rtlCol="0">
            <a:spAutoFit/>
          </a:bodyPr>
          <a:lstStyle/>
          <a:p>
            <a:pPr algn="ctr"/>
            <a:r>
              <a:rPr lang="zh-CN" altLang="en-US" sz="2800" b="1" dirty="0">
                <a:solidFill>
                  <a:srgbClr val="15548D"/>
                </a:solidFill>
                <a:latin typeface="思源黑体 CN Bold" panose="020B0800000000000000" pitchFamily="34" charset="-122"/>
                <a:ea typeface="思源黑体 CN Bold" panose="020B0800000000000000" pitchFamily="34" charset="-122"/>
              </a:rPr>
              <a:t>关键词</a:t>
            </a:r>
          </a:p>
        </p:txBody>
      </p:sp>
      <p:sp>
        <p:nvSpPr>
          <p:cNvPr id="20" name="淘宝-想搞设计PPT(倒卖必究)-20">
            <a:extLst>
              <a:ext uri="{FF2B5EF4-FFF2-40B4-BE49-F238E27FC236}">
                <a16:creationId xmlns:a16="http://schemas.microsoft.com/office/drawing/2014/main" id="{249831E4-74EE-431A-8191-CFA33AC321F6}"/>
              </a:ext>
            </a:extLst>
          </p:cNvPr>
          <p:cNvSpPr txBox="1"/>
          <p:nvPr/>
        </p:nvSpPr>
        <p:spPr>
          <a:xfrm>
            <a:off x="8600440" y="5574026"/>
            <a:ext cx="1893278" cy="523220"/>
          </a:xfrm>
          <a:prstGeom prst="rect">
            <a:avLst/>
          </a:prstGeom>
          <a:noFill/>
        </p:spPr>
        <p:txBody>
          <a:bodyPr wrap="square" rtlCol="0">
            <a:spAutoFit/>
          </a:bodyPr>
          <a:lstStyle/>
          <a:p>
            <a:pPr algn="ctr"/>
            <a:r>
              <a:rPr lang="zh-CN" altLang="en-US" sz="2800" b="1" dirty="0">
                <a:solidFill>
                  <a:srgbClr val="15548D"/>
                </a:solidFill>
                <a:latin typeface="思源黑体 CN Bold" panose="020B0800000000000000" pitchFamily="34" charset="-122"/>
                <a:ea typeface="思源黑体 CN Bold" panose="020B0800000000000000" pitchFamily="34" charset="-122"/>
              </a:rPr>
              <a:t>关键词</a:t>
            </a:r>
          </a:p>
        </p:txBody>
      </p:sp>
      <p:sp>
        <p:nvSpPr>
          <p:cNvPr id="21" name="淘宝-想搞设计PPT(倒卖必究)-21">
            <a:extLst>
              <a:ext uri="{FF2B5EF4-FFF2-40B4-BE49-F238E27FC236}">
                <a16:creationId xmlns:a16="http://schemas.microsoft.com/office/drawing/2014/main" id="{25F4D662-1DED-45C1-91ED-27638126C482}"/>
              </a:ext>
            </a:extLst>
          </p:cNvPr>
          <p:cNvSpPr txBox="1"/>
          <p:nvPr/>
        </p:nvSpPr>
        <p:spPr>
          <a:xfrm>
            <a:off x="4984502" y="5579106"/>
            <a:ext cx="1893278" cy="523220"/>
          </a:xfrm>
          <a:prstGeom prst="rect">
            <a:avLst/>
          </a:prstGeom>
          <a:noFill/>
        </p:spPr>
        <p:txBody>
          <a:bodyPr wrap="square" rtlCol="0">
            <a:spAutoFit/>
          </a:bodyPr>
          <a:lstStyle/>
          <a:p>
            <a:pPr algn="ctr"/>
            <a:r>
              <a:rPr lang="zh-CN" altLang="en-US" sz="2800" b="1" dirty="0">
                <a:solidFill>
                  <a:srgbClr val="15548D"/>
                </a:solidFill>
                <a:latin typeface="思源黑体 CN Bold" panose="020B0800000000000000" pitchFamily="34" charset="-122"/>
                <a:ea typeface="思源黑体 CN Bold" panose="020B0800000000000000" pitchFamily="34" charset="-122"/>
              </a:rPr>
              <a:t>关键词</a:t>
            </a:r>
          </a:p>
        </p:txBody>
      </p:sp>
      <p:pic>
        <p:nvPicPr>
          <p:cNvPr id="3" name="淘宝-想搞设计PPT(倒卖必究)-3" descr="数学">
            <a:extLst>
              <a:ext uri="{FF2B5EF4-FFF2-40B4-BE49-F238E27FC236}">
                <a16:creationId xmlns:a16="http://schemas.microsoft.com/office/drawing/2014/main" id="{12F94B30-07CC-4E03-982A-1BF74A52E3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5775" y="4988428"/>
            <a:ext cx="523220" cy="523220"/>
          </a:xfrm>
          <a:prstGeom prst="rect">
            <a:avLst/>
          </a:prstGeom>
        </p:spPr>
      </p:pic>
      <p:grpSp>
        <p:nvGrpSpPr>
          <p:cNvPr id="9" name="组合 8">
            <a:extLst>
              <a:ext uri="{FF2B5EF4-FFF2-40B4-BE49-F238E27FC236}">
                <a16:creationId xmlns:a16="http://schemas.microsoft.com/office/drawing/2014/main" id="{FEDC4386-0918-2FB4-CF88-837CBF158054}"/>
              </a:ext>
            </a:extLst>
          </p:cNvPr>
          <p:cNvGrpSpPr/>
          <p:nvPr/>
        </p:nvGrpSpPr>
        <p:grpSpPr>
          <a:xfrm>
            <a:off x="4517801" y="1121671"/>
            <a:ext cx="2682996" cy="892552"/>
            <a:chOff x="4517801" y="837110"/>
            <a:chExt cx="2682996" cy="892552"/>
          </a:xfrm>
        </p:grpSpPr>
        <p:sp>
          <p:nvSpPr>
            <p:cNvPr id="26" name="淘宝-想搞设计PPT(倒卖必究)-26">
              <a:extLst>
                <a:ext uri="{FF2B5EF4-FFF2-40B4-BE49-F238E27FC236}">
                  <a16:creationId xmlns:a16="http://schemas.microsoft.com/office/drawing/2014/main" id="{AEB653E8-940C-4939-8CCE-99CC0DE65713}"/>
                </a:ext>
              </a:extLst>
            </p:cNvPr>
            <p:cNvSpPr txBox="1"/>
            <p:nvPr/>
          </p:nvSpPr>
          <p:spPr>
            <a:xfrm>
              <a:off x="4549331" y="1421885"/>
              <a:ext cx="2630884" cy="307777"/>
            </a:xfrm>
            <a:prstGeom prst="rect">
              <a:avLst/>
            </a:prstGeom>
            <a:noFill/>
          </p:spPr>
          <p:txBody>
            <a:bodyPr wrap="square" rtlCol="0">
              <a:spAutoFit/>
            </a:bodyPr>
            <a:lstStyle>
              <a:defPPr>
                <a:defRPr lang="zh-CN"/>
              </a:defPPr>
              <a:lvl1pPr algn="dist">
                <a:defRPr sz="2000">
                  <a:solidFill>
                    <a:schemeClr val="bg1"/>
                  </a:solidFill>
                  <a:latin typeface="Calibri Light" panose="020F0302020204030204" pitchFamily="34" charset="0"/>
                  <a:cs typeface="Calibri Light" panose="020F0302020204030204" pitchFamily="34" charset="0"/>
                </a:defRPr>
              </a:lvl1pPr>
            </a:lstStyle>
            <a:p>
              <a:r>
                <a:rPr lang="en-US" altLang="zh-CN" sz="1400" spc="-150" dirty="0">
                  <a:solidFill>
                    <a:schemeClr val="tx1">
                      <a:lumMod val="85000"/>
                      <a:lumOff val="15000"/>
                    </a:schemeClr>
                  </a:solidFill>
                  <a:latin typeface="思源黑体 CN Light" panose="020B0300000000000000" pitchFamily="34" charset="-122"/>
                  <a:ea typeface="思源黑体 CN Light" panose="020B0300000000000000" pitchFamily="34" charset="-122"/>
                </a:rPr>
                <a:t>BACKGROUND INTRODUCTION</a:t>
              </a:r>
              <a:endParaRPr lang="zh-CN" altLang="en-US" sz="1400" spc="-15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27" name="淘宝-想搞设计PPT(倒卖必究)-27">
              <a:extLst>
                <a:ext uri="{FF2B5EF4-FFF2-40B4-BE49-F238E27FC236}">
                  <a16:creationId xmlns:a16="http://schemas.microsoft.com/office/drawing/2014/main" id="{55C45DDB-2677-41B2-B606-72EEE26A2984}"/>
                </a:ext>
              </a:extLst>
            </p:cNvPr>
            <p:cNvSpPr txBox="1"/>
            <p:nvPr/>
          </p:nvSpPr>
          <p:spPr>
            <a:xfrm>
              <a:off x="4517801" y="837110"/>
              <a:ext cx="2682996" cy="584775"/>
            </a:xfrm>
            <a:prstGeom prst="rect">
              <a:avLst/>
            </a:prstGeom>
            <a:noFill/>
          </p:spPr>
          <p:txBody>
            <a:bodyPr wrap="square" rtlCol="0">
              <a:spAutoFit/>
            </a:bodyPr>
            <a:lstStyle>
              <a:defPPr>
                <a:defRPr lang="zh-CN"/>
              </a:defPPr>
              <a:lvl1pPr algn="dist">
                <a:defRPr sz="2000">
                  <a:solidFill>
                    <a:schemeClr val="bg1"/>
                  </a:solidFill>
                  <a:latin typeface="Calibri Light" panose="020F0302020204030204" pitchFamily="34" charset="0"/>
                  <a:cs typeface="Calibri Light" panose="020F0302020204030204" pitchFamily="34" charset="0"/>
                </a:defRPr>
              </a:lvl1pPr>
            </a:lstStyle>
            <a:p>
              <a:pPr lvl="0"/>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cs"/>
                </a:rPr>
                <a:t>背景介绍</a:t>
              </a:r>
            </a:p>
          </p:txBody>
        </p:sp>
      </p:grpSp>
      <p:grpSp>
        <p:nvGrpSpPr>
          <p:cNvPr id="8" name="组合 7">
            <a:extLst>
              <a:ext uri="{FF2B5EF4-FFF2-40B4-BE49-F238E27FC236}">
                <a16:creationId xmlns:a16="http://schemas.microsoft.com/office/drawing/2014/main" id="{DDFDEA99-348B-62EB-30FC-E1773272432A}"/>
              </a:ext>
            </a:extLst>
          </p:cNvPr>
          <p:cNvGrpSpPr/>
          <p:nvPr/>
        </p:nvGrpSpPr>
        <p:grpSpPr>
          <a:xfrm>
            <a:off x="2816139" y="1563779"/>
            <a:ext cx="6086320" cy="14400"/>
            <a:chOff x="2816139" y="1279218"/>
            <a:chExt cx="6086320" cy="14400"/>
          </a:xfrm>
        </p:grpSpPr>
        <p:sp>
          <p:nvSpPr>
            <p:cNvPr id="29" name="淘宝-想搞设计PPT(倒卖必究)-29">
              <a:extLst>
                <a:ext uri="{FF2B5EF4-FFF2-40B4-BE49-F238E27FC236}">
                  <a16:creationId xmlns:a16="http://schemas.microsoft.com/office/drawing/2014/main" id="{36E45EB4-BCE6-460F-9B9C-A9751DF873C6}"/>
                </a:ext>
              </a:extLst>
            </p:cNvPr>
            <p:cNvSpPr/>
            <p:nvPr/>
          </p:nvSpPr>
          <p:spPr>
            <a:xfrm>
              <a:off x="2816139" y="1279218"/>
              <a:ext cx="1711953" cy="14400"/>
            </a:xfrm>
            <a:prstGeom prst="rect">
              <a:avLst/>
            </a:prstGeom>
            <a:solidFill>
              <a:srgbClr val="000000"/>
            </a:solidFill>
            <a:ln w="2857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淘宝-想搞设计PPT(倒卖必究)-30">
              <a:extLst>
                <a:ext uri="{FF2B5EF4-FFF2-40B4-BE49-F238E27FC236}">
                  <a16:creationId xmlns:a16="http://schemas.microsoft.com/office/drawing/2014/main" id="{C11BCF4F-8443-4FF5-A761-EA66DE9A5837}"/>
                </a:ext>
              </a:extLst>
            </p:cNvPr>
            <p:cNvSpPr/>
            <p:nvPr/>
          </p:nvSpPr>
          <p:spPr>
            <a:xfrm>
              <a:off x="7190506" y="1279218"/>
              <a:ext cx="1711953" cy="14400"/>
            </a:xfrm>
            <a:prstGeom prst="rect">
              <a:avLst/>
            </a:prstGeom>
            <a:solidFill>
              <a:srgbClr val="000000"/>
            </a:solidFill>
            <a:ln w="28575">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淘宝-想搞设计PPT(倒卖必究)-45">
            <a:extLst>
              <a:ext uri="{FF2B5EF4-FFF2-40B4-BE49-F238E27FC236}">
                <a16:creationId xmlns:a16="http://schemas.microsoft.com/office/drawing/2014/main" id="{107C80F0-39D1-0053-DB73-D92D0454EA61}"/>
              </a:ext>
            </a:extLst>
          </p:cNvPr>
          <p:cNvSpPr txBox="1"/>
          <p:nvPr/>
        </p:nvSpPr>
        <p:spPr>
          <a:xfrm>
            <a:off x="2861896" y="2989357"/>
            <a:ext cx="6462346" cy="369332"/>
          </a:xfrm>
          <a:prstGeom prst="rect">
            <a:avLst/>
          </a:prstGeom>
          <a:noFill/>
        </p:spPr>
        <p:txBody>
          <a:bodyPr wrap="square">
            <a:spAutoFit/>
          </a:bodyPr>
          <a:lstStyle/>
          <a:p>
            <a:r>
              <a:rPr lang="zh-CN" altLang="en-US" dirty="0">
                <a:solidFill/>
              </a:rPr>
              <a:t>研究内容</a:t>
            </a:r>
          </a:p>
        </p:txBody>
      </p:sp>
      <p:grpSp>
        <p:nvGrpSpPr>
          <p:cNvPr id="46" name="组合 45">
            <a:extLst>
              <a:ext uri="{FF2B5EF4-FFF2-40B4-BE49-F238E27FC236}">
                <a16:creationId xmlns:a16="http://schemas.microsoft.com/office/drawing/2014/main" id="{7D21FC3B-92D2-E706-3235-E82F832EE81C}"/>
              </a:ext>
            </a:extLst>
          </p:cNvPr>
          <p:cNvGrpSpPr/>
          <p:nvPr/>
        </p:nvGrpSpPr>
        <p:grpSpPr>
          <a:xfrm>
            <a:off x="0" y="-44583"/>
            <a:ext cx="12192000" cy="792000"/>
            <a:chOff x="0" y="473042"/>
            <a:chExt cx="12192000" cy="792000"/>
          </a:xfrm>
        </p:grpSpPr>
        <p:sp>
          <p:nvSpPr>
            <p:cNvPr id="47" name="淘宝-想搞设计PPT(倒卖必究)-47">
              <a:extLst>
                <a:ext uri="{FF2B5EF4-FFF2-40B4-BE49-F238E27FC236}">
                  <a16:creationId xmlns:a16="http://schemas.microsoft.com/office/drawing/2014/main" id="{6BC83DFB-6B26-FC0A-799B-D6CD57FA1F58}"/>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48" name="淘宝-想搞设计PPT(倒卖必究)-48">
              <a:extLst>
                <a:ext uri="{FF2B5EF4-FFF2-40B4-BE49-F238E27FC236}">
                  <a16:creationId xmlns:a16="http://schemas.microsoft.com/office/drawing/2014/main" id="{3B9D3017-9BCC-EDDA-92D1-8375F5446D78}"/>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9" name="淘宝-想搞设计PPT(倒卖必究)-49">
              <a:extLst>
                <a:ext uri="{FF2B5EF4-FFF2-40B4-BE49-F238E27FC236}">
                  <a16:creationId xmlns:a16="http://schemas.microsoft.com/office/drawing/2014/main" id="{18EDE549-AD38-1FAD-42C7-D1C9892A935D}"/>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15548D"/>
                  </a:solidFill>
                </a:rPr>
                <a:t>绪论背景</a:t>
              </a:r>
            </a:p>
          </p:txBody>
        </p:sp>
        <p:sp>
          <p:nvSpPr>
            <p:cNvPr id="50" name="淘宝-想搞设计PPT(倒卖必究)-50">
              <a:extLst>
                <a:ext uri="{FF2B5EF4-FFF2-40B4-BE49-F238E27FC236}">
                  <a16:creationId xmlns:a16="http://schemas.microsoft.com/office/drawing/2014/main" id="{B80BB8E1-FAF2-59CD-998A-38025C144550}"/>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研究内容</a:t>
              </a:r>
            </a:p>
          </p:txBody>
        </p:sp>
        <p:cxnSp>
          <p:nvCxnSpPr>
            <p:cNvPr id="51" name="淘宝-想搞设计PPT(倒卖必究)-51">
              <a:extLst>
                <a:ext uri="{FF2B5EF4-FFF2-40B4-BE49-F238E27FC236}">
                  <a16:creationId xmlns:a16="http://schemas.microsoft.com/office/drawing/2014/main" id="{A8E1D9AA-5AEA-A21E-3EBF-5BB3B98740EC}"/>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2" name="淘宝-想搞设计PPT(倒卖必究)-52">
              <a:extLst>
                <a:ext uri="{FF2B5EF4-FFF2-40B4-BE49-F238E27FC236}">
                  <a16:creationId xmlns:a16="http://schemas.microsoft.com/office/drawing/2014/main" id="{A6989416-2760-285E-C81E-785D840A92F9}"/>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53" name="淘宝-想搞设计PPT(倒卖必究)-53">
              <a:extLst>
                <a:ext uri="{FF2B5EF4-FFF2-40B4-BE49-F238E27FC236}">
                  <a16:creationId xmlns:a16="http://schemas.microsoft.com/office/drawing/2014/main" id="{4D8FD878-5B5D-E79C-C7D5-AD270AB89D14}"/>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4" name="淘宝-想搞设计PPT(倒卖必究)-54">
              <a:extLst>
                <a:ext uri="{FF2B5EF4-FFF2-40B4-BE49-F238E27FC236}">
                  <a16:creationId xmlns:a16="http://schemas.microsoft.com/office/drawing/2014/main" id="{1492C8D8-6FD7-0AC0-B397-B04910CB4E2B}"/>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研究过程</a:t>
              </a:r>
            </a:p>
          </p:txBody>
        </p:sp>
        <p:cxnSp>
          <p:nvCxnSpPr>
            <p:cNvPr id="55" name="淘宝-想搞设计PPT(倒卖必究)-55">
              <a:extLst>
                <a:ext uri="{FF2B5EF4-FFF2-40B4-BE49-F238E27FC236}">
                  <a16:creationId xmlns:a16="http://schemas.microsoft.com/office/drawing/2014/main" id="{66EA8B7B-6733-55C4-4624-266EC632C11C}"/>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6" name="淘宝-想搞设计PPT(倒卖必究)-56">
              <a:extLst>
                <a:ext uri="{FF2B5EF4-FFF2-40B4-BE49-F238E27FC236}">
                  <a16:creationId xmlns:a16="http://schemas.microsoft.com/office/drawing/2014/main" id="{95F47A5B-82C0-FF82-766D-D5B8CDF15605}"/>
                </a:ext>
              </a:extLst>
            </p:cNvPr>
            <p:cNvSpPr txBox="1"/>
            <p:nvPr/>
          </p:nvSpPr>
          <p:spPr>
            <a:xfrm>
              <a:off x="7753229"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结果分析</a:t>
              </a:r>
            </a:p>
          </p:txBody>
        </p:sp>
        <p:pic>
          <p:nvPicPr>
            <p:cNvPr id="60" name="Picture 59" descr="华中科技大学.png"/>
            <p:cNvPicPr>
              <a:picLocks noChangeAspect="1"/>
            </p:cNvPicPr>
            <p:nvPr/>
          </p:nvPicPr>
          <p:blipFill>
            <a:blip r:embed="rId9"/>
            <a:stretch>
              <a:fillRect/>
            </a:stretch>
          </p:blipFill>
          <p:spPr>
            <a:xfrm>
              <a:off x="9790290" y="631277"/>
              <a:ext cx="2011854" cy="441888"/>
            </a:xfrm>
            <a:prstGeom prst="rect">
              <a:avLst/>
            </a:prstGeom>
          </p:spPr>
        </p:pic>
        <p:cxnSp>
          <p:nvCxnSpPr>
            <p:cNvPr id="58" name="淘宝-想搞设计PPT(倒卖必究)-58">
              <a:extLst>
                <a:ext uri="{FF2B5EF4-FFF2-40B4-BE49-F238E27FC236}">
                  <a16:creationId xmlns:a16="http://schemas.microsoft.com/office/drawing/2014/main" id="{AE40108C-B34B-B718-D5C6-1A7444FA271D}"/>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59" name="淘宝-想搞设计PPT(倒卖必究)-59">
              <a:extLst>
                <a:ext uri="{FF2B5EF4-FFF2-40B4-BE49-F238E27FC236}">
                  <a16:creationId xmlns:a16="http://schemas.microsoft.com/office/drawing/2014/main" id="{05048DC0-8A40-A4E5-5085-CEF05B8E7C60}"/>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1492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a:extLst>
              <a:ext uri="{FF2B5EF4-FFF2-40B4-BE49-F238E27FC236}">
                <a16:creationId xmlns:a16="http://schemas.microsoft.com/office/drawing/2014/main" id="{E05561DD-E795-A731-92BA-4AAF46D2927B}"/>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752FD994-83CC-36FB-64EF-11DC691B2626}"/>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FBDCFD1C-8D16-BF63-215E-216997464455}"/>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5</a:t>
            </a:fld>
            <a:endParaRPr lang="zh-CN" altLang="en-US"/>
          </a:p>
        </p:txBody>
      </p:sp>
      <p:sp>
        <p:nvSpPr>
          <p:cNvPr id="24" name="淘宝-想搞设计PPT(倒卖必究)-24">
            <a:extLst>
              <a:ext uri="{FF2B5EF4-FFF2-40B4-BE49-F238E27FC236}">
                <a16:creationId xmlns:a16="http://schemas.microsoft.com/office/drawing/2014/main" id="{7E0B82C1-572B-4592-B426-D04A81A3A31C}"/>
              </a:ext>
            </a:extLst>
          </p:cNvPr>
          <p:cNvSpPr/>
          <p:nvPr/>
        </p:nvSpPr>
        <p:spPr>
          <a:xfrm>
            <a:off x="0" y="6160168"/>
            <a:ext cx="12192000" cy="697832"/>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a:extLst>
              <a:ext uri="{FF2B5EF4-FFF2-40B4-BE49-F238E27FC236}">
                <a16:creationId xmlns:a16="http://schemas.microsoft.com/office/drawing/2014/main" id="{F60D2A7A-E198-4313-AD27-CA7837B80AD2}"/>
              </a:ext>
            </a:extLst>
          </p:cNvPr>
          <p:cNvSpPr/>
          <p:nvPr/>
        </p:nvSpPr>
        <p:spPr>
          <a:xfrm rot="20511183">
            <a:off x="1840719" y="2909545"/>
            <a:ext cx="11998129" cy="1334026"/>
          </a:xfrm>
          <a:prstGeom prst="rect">
            <a:avLst/>
          </a:prstGeom>
          <a:gradFill>
            <a:gsLst>
              <a:gs pos="100000">
                <a:schemeClr val="bg1">
                  <a:alpha val="0"/>
                </a:schemeClr>
              </a:gs>
              <a:gs pos="50000">
                <a:srgbClr val="0F4571">
                  <a:alpha val="40000"/>
                </a:srgbClr>
              </a:gs>
              <a:gs pos="0">
                <a:schemeClr val="bg1">
                  <a:lumMod val="95000"/>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F0502020204030204"/>
              <a:ea typeface="等线" panose="02010600030101010101" pitchFamily="2" charset="-122"/>
            </a:endParaRPr>
          </a:p>
        </p:txBody>
      </p:sp>
      <p:sp>
        <p:nvSpPr>
          <p:cNvPr id="19" name="淘宝-想搞设计PPT(倒卖必究)-19">
            <a:extLst>
              <a:ext uri="{FF2B5EF4-FFF2-40B4-BE49-F238E27FC236}">
                <a16:creationId xmlns:a16="http://schemas.microsoft.com/office/drawing/2014/main" id="{57FDA99C-E9FE-46B4-9628-275FB78B4536}"/>
              </a:ext>
            </a:extLst>
          </p:cNvPr>
          <p:cNvSpPr/>
          <p:nvPr/>
        </p:nvSpPr>
        <p:spPr>
          <a:xfrm rot="20511183">
            <a:off x="-1519859" y="3146255"/>
            <a:ext cx="11998129" cy="1334026"/>
          </a:xfrm>
          <a:prstGeom prst="rect">
            <a:avLst/>
          </a:prstGeom>
          <a:gradFill>
            <a:gsLst>
              <a:gs pos="100000">
                <a:srgbClr val="1970B6">
                  <a:alpha val="0"/>
                </a:srgbClr>
              </a:gs>
              <a:gs pos="50000">
                <a:srgbClr val="0F4571">
                  <a:alpha val="40000"/>
                </a:srgbClr>
              </a:gs>
              <a:gs pos="0">
                <a:srgbClr val="1970B6">
                  <a:alpha val="0"/>
                </a:srgb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F0502020204030204"/>
              <a:ea typeface="等线" panose="02010600030101010101" pitchFamily="2" charset="-122"/>
            </a:endParaRPr>
          </a:p>
        </p:txBody>
      </p:sp>
      <p:sp>
        <p:nvSpPr>
          <p:cNvPr id="12" name="淘宝-想搞设计PPT(倒卖必究)-12">
            <a:extLst>
              <a:ext uri="{FF2B5EF4-FFF2-40B4-BE49-F238E27FC236}">
                <a16:creationId xmlns:a16="http://schemas.microsoft.com/office/drawing/2014/main" id="{9F54866C-5B12-4835-9869-D6A82D77ED13}"/>
              </a:ext>
            </a:extLst>
          </p:cNvPr>
          <p:cNvSpPr/>
          <p:nvPr/>
        </p:nvSpPr>
        <p:spPr>
          <a:xfrm>
            <a:off x="1575049" y="1425992"/>
            <a:ext cx="3746713" cy="4871417"/>
          </a:xfrm>
          <a:custGeom>
            <a:avLst/>
            <a:gdLst>
              <a:gd name="connsiteX0" fmla="*/ 1780674 w 3561348"/>
              <a:gd name="connsiteY0" fmla="*/ 0 h 5783178"/>
              <a:gd name="connsiteX1" fmla="*/ 3552155 w 3561348"/>
              <a:gd name="connsiteY1" fmla="*/ 1598610 h 5783178"/>
              <a:gd name="connsiteX2" fmla="*/ 3556083 w 3561348"/>
              <a:gd name="connsiteY2" fmla="*/ 1676400 h 5783178"/>
              <a:gd name="connsiteX3" fmla="*/ 3561347 w 3561348"/>
              <a:gd name="connsiteY3" fmla="*/ 1676400 h 5783178"/>
              <a:gd name="connsiteX4" fmla="*/ 3561347 w 3561348"/>
              <a:gd name="connsiteY4" fmla="*/ 1780654 h 5783178"/>
              <a:gd name="connsiteX5" fmla="*/ 3561348 w 3561348"/>
              <a:gd name="connsiteY5" fmla="*/ 1780674 h 5783178"/>
              <a:gd name="connsiteX6" fmla="*/ 3561347 w 3561348"/>
              <a:gd name="connsiteY6" fmla="*/ 1780675 h 5783178"/>
              <a:gd name="connsiteX7" fmla="*/ 3561347 w 3561348"/>
              <a:gd name="connsiteY7" fmla="*/ 5783178 h 5783178"/>
              <a:gd name="connsiteX8" fmla="*/ 0 w 3561348"/>
              <a:gd name="connsiteY8" fmla="*/ 5783178 h 5783178"/>
              <a:gd name="connsiteX9" fmla="*/ 0 w 3561348"/>
              <a:gd name="connsiteY9" fmla="*/ 1780674 h 5783178"/>
              <a:gd name="connsiteX10" fmla="*/ 0 w 3561348"/>
              <a:gd name="connsiteY10" fmla="*/ 1676400 h 5783178"/>
              <a:gd name="connsiteX11" fmla="*/ 5266 w 3561348"/>
              <a:gd name="connsiteY11" fmla="*/ 1676400 h 5783178"/>
              <a:gd name="connsiteX12" fmla="*/ 9194 w 3561348"/>
              <a:gd name="connsiteY12" fmla="*/ 1598610 h 5783178"/>
              <a:gd name="connsiteX13" fmla="*/ 1780674 w 3561348"/>
              <a:gd name="connsiteY13" fmla="*/ 0 h 57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1348" h="5783178">
                <a:moveTo>
                  <a:pt x="1780674" y="0"/>
                </a:moveTo>
                <a:cubicBezTo>
                  <a:pt x="2702648" y="0"/>
                  <a:pt x="3460967" y="700695"/>
                  <a:pt x="3552155" y="1598610"/>
                </a:cubicBezTo>
                <a:lnTo>
                  <a:pt x="3556083" y="1676400"/>
                </a:lnTo>
                <a:lnTo>
                  <a:pt x="3561347" y="1676400"/>
                </a:lnTo>
                <a:lnTo>
                  <a:pt x="3561347" y="1780654"/>
                </a:lnTo>
                <a:lnTo>
                  <a:pt x="3561348" y="1780674"/>
                </a:lnTo>
                <a:lnTo>
                  <a:pt x="3561347" y="1780675"/>
                </a:lnTo>
                <a:lnTo>
                  <a:pt x="3561347" y="5783178"/>
                </a:lnTo>
                <a:lnTo>
                  <a:pt x="0" y="5783178"/>
                </a:lnTo>
                <a:lnTo>
                  <a:pt x="0" y="1780674"/>
                </a:lnTo>
                <a:lnTo>
                  <a:pt x="0" y="1676400"/>
                </a:lnTo>
                <a:lnTo>
                  <a:pt x="5266" y="1676400"/>
                </a:lnTo>
                <a:lnTo>
                  <a:pt x="9194" y="1598610"/>
                </a:lnTo>
                <a:cubicBezTo>
                  <a:pt x="100382" y="700695"/>
                  <a:pt x="858700" y="0"/>
                  <a:pt x="1780674" y="0"/>
                </a:cubicBezTo>
                <a:close/>
              </a:path>
            </a:pathLst>
          </a:custGeom>
          <a:solidFill>
            <a:srgbClr val="F3F3F3"/>
          </a:solidFill>
          <a:ln>
            <a:noFill/>
          </a:ln>
          <a:effectLst>
            <a:outerShdw blurRad="1651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淘宝-想搞设计PPT(倒卖必究)-16">
            <a:extLst>
              <a:ext uri="{FF2B5EF4-FFF2-40B4-BE49-F238E27FC236}">
                <a16:creationId xmlns:a16="http://schemas.microsoft.com/office/drawing/2014/main" id="{E58914EF-28A5-4C51-802E-718D30F35554}"/>
              </a:ext>
            </a:extLst>
          </p:cNvPr>
          <p:cNvSpPr/>
          <p:nvPr/>
        </p:nvSpPr>
        <p:spPr>
          <a:xfrm>
            <a:off x="6886408" y="1425992"/>
            <a:ext cx="3746713" cy="4871417"/>
          </a:xfrm>
          <a:custGeom>
            <a:avLst/>
            <a:gdLst>
              <a:gd name="connsiteX0" fmla="*/ 1780674 w 3561348"/>
              <a:gd name="connsiteY0" fmla="*/ 0 h 5783178"/>
              <a:gd name="connsiteX1" fmla="*/ 3552155 w 3561348"/>
              <a:gd name="connsiteY1" fmla="*/ 1598610 h 5783178"/>
              <a:gd name="connsiteX2" fmla="*/ 3556083 w 3561348"/>
              <a:gd name="connsiteY2" fmla="*/ 1676400 h 5783178"/>
              <a:gd name="connsiteX3" fmla="*/ 3561347 w 3561348"/>
              <a:gd name="connsiteY3" fmla="*/ 1676400 h 5783178"/>
              <a:gd name="connsiteX4" fmla="*/ 3561347 w 3561348"/>
              <a:gd name="connsiteY4" fmla="*/ 1780654 h 5783178"/>
              <a:gd name="connsiteX5" fmla="*/ 3561348 w 3561348"/>
              <a:gd name="connsiteY5" fmla="*/ 1780674 h 5783178"/>
              <a:gd name="connsiteX6" fmla="*/ 3561347 w 3561348"/>
              <a:gd name="connsiteY6" fmla="*/ 1780675 h 5783178"/>
              <a:gd name="connsiteX7" fmla="*/ 3561347 w 3561348"/>
              <a:gd name="connsiteY7" fmla="*/ 5783178 h 5783178"/>
              <a:gd name="connsiteX8" fmla="*/ 0 w 3561348"/>
              <a:gd name="connsiteY8" fmla="*/ 5783178 h 5783178"/>
              <a:gd name="connsiteX9" fmla="*/ 0 w 3561348"/>
              <a:gd name="connsiteY9" fmla="*/ 1780674 h 5783178"/>
              <a:gd name="connsiteX10" fmla="*/ 0 w 3561348"/>
              <a:gd name="connsiteY10" fmla="*/ 1676400 h 5783178"/>
              <a:gd name="connsiteX11" fmla="*/ 5266 w 3561348"/>
              <a:gd name="connsiteY11" fmla="*/ 1676400 h 5783178"/>
              <a:gd name="connsiteX12" fmla="*/ 9194 w 3561348"/>
              <a:gd name="connsiteY12" fmla="*/ 1598610 h 5783178"/>
              <a:gd name="connsiteX13" fmla="*/ 1780674 w 3561348"/>
              <a:gd name="connsiteY13" fmla="*/ 0 h 57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1348" h="5783178">
                <a:moveTo>
                  <a:pt x="1780674" y="0"/>
                </a:moveTo>
                <a:cubicBezTo>
                  <a:pt x="2702648" y="0"/>
                  <a:pt x="3460967" y="700695"/>
                  <a:pt x="3552155" y="1598610"/>
                </a:cubicBezTo>
                <a:lnTo>
                  <a:pt x="3556083" y="1676400"/>
                </a:lnTo>
                <a:lnTo>
                  <a:pt x="3561347" y="1676400"/>
                </a:lnTo>
                <a:lnTo>
                  <a:pt x="3561347" y="1780654"/>
                </a:lnTo>
                <a:lnTo>
                  <a:pt x="3561348" y="1780674"/>
                </a:lnTo>
                <a:lnTo>
                  <a:pt x="3561347" y="1780675"/>
                </a:lnTo>
                <a:lnTo>
                  <a:pt x="3561347" y="5783178"/>
                </a:lnTo>
                <a:lnTo>
                  <a:pt x="0" y="5783178"/>
                </a:lnTo>
                <a:lnTo>
                  <a:pt x="0" y="1780674"/>
                </a:lnTo>
                <a:lnTo>
                  <a:pt x="0" y="1676400"/>
                </a:lnTo>
                <a:lnTo>
                  <a:pt x="5266" y="1676400"/>
                </a:lnTo>
                <a:lnTo>
                  <a:pt x="9194" y="1598610"/>
                </a:lnTo>
                <a:cubicBezTo>
                  <a:pt x="100382" y="700695"/>
                  <a:pt x="858700" y="0"/>
                  <a:pt x="1780674" y="0"/>
                </a:cubicBezTo>
                <a:close/>
              </a:path>
            </a:pathLst>
          </a:custGeom>
          <a:solidFill>
            <a:srgbClr val="F3F3F3"/>
          </a:solidFill>
          <a:ln>
            <a:noFill/>
          </a:ln>
          <a:effectLst>
            <a:outerShdw blurRad="215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淘宝-想搞设计PPT(倒卖必究)-4">
            <a:extLst>
              <a:ext uri="{FF2B5EF4-FFF2-40B4-BE49-F238E27FC236}">
                <a16:creationId xmlns:a16="http://schemas.microsoft.com/office/drawing/2014/main" id="{7C93E901-2CA7-457C-A38C-59E91B5C80CE}"/>
              </a:ext>
            </a:extLst>
          </p:cNvPr>
          <p:cNvSpPr/>
          <p:nvPr/>
        </p:nvSpPr>
        <p:spPr>
          <a:xfrm>
            <a:off x="2726322" y="2630905"/>
            <a:ext cx="1411705" cy="150787"/>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淘宝-想搞设计PPT(倒卖必究)-27">
            <a:extLst>
              <a:ext uri="{FF2B5EF4-FFF2-40B4-BE49-F238E27FC236}">
                <a16:creationId xmlns:a16="http://schemas.microsoft.com/office/drawing/2014/main" id="{E6769662-75B5-42FF-B79B-2EC93F8210F5}"/>
              </a:ext>
            </a:extLst>
          </p:cNvPr>
          <p:cNvSpPr/>
          <p:nvPr/>
        </p:nvSpPr>
        <p:spPr>
          <a:xfrm>
            <a:off x="8095458" y="2630905"/>
            <a:ext cx="1411705" cy="150787"/>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淘宝-想搞设计PPT(倒卖必究)-25">
            <a:extLst>
              <a:ext uri="{FF2B5EF4-FFF2-40B4-BE49-F238E27FC236}">
                <a16:creationId xmlns:a16="http://schemas.microsoft.com/office/drawing/2014/main" id="{CA07116C-C9A0-410C-BB53-8B94242B862B}"/>
              </a:ext>
            </a:extLst>
          </p:cNvPr>
          <p:cNvSpPr/>
          <p:nvPr/>
        </p:nvSpPr>
        <p:spPr>
          <a:xfrm>
            <a:off x="1705203" y="2177118"/>
            <a:ext cx="3453944" cy="606000"/>
          </a:xfrm>
          <a:prstGeom prst="rect">
            <a:avLst/>
          </a:prstGeom>
          <a:noFill/>
        </p:spPr>
        <p:txBody>
          <a:bodyPr wrap="square">
            <a:spAutoFit/>
          </a:bodyPr>
          <a:lstStyle/>
          <a:p>
            <a:pPr algn="ctr">
              <a:lnSpc>
                <a:spcPct val="130000"/>
              </a:lnSpc>
            </a:pPr>
            <a:r>
              <a:rPr lang="zh-CN" altLang="en-US" sz="2800" b="1" dirty="0">
                <a:solidFill>
                  <a:srgbClr val="15548D"/>
                </a:solidFill>
                <a:latin typeface="思源黑体 CN Bold" panose="020B0800000000000000" pitchFamily="34" charset="-122"/>
                <a:ea typeface="思源黑体 CN Bold" panose="020B0800000000000000" pitchFamily="34" charset="-122"/>
              </a:rPr>
              <a:t>理论意义</a:t>
            </a:r>
          </a:p>
        </p:txBody>
      </p:sp>
      <p:sp>
        <p:nvSpPr>
          <p:cNvPr id="26" name="淘宝-想搞设计PPT(倒卖必究)-26">
            <a:extLst>
              <a:ext uri="{FF2B5EF4-FFF2-40B4-BE49-F238E27FC236}">
                <a16:creationId xmlns:a16="http://schemas.microsoft.com/office/drawing/2014/main" id="{21A317A0-6E9F-49E8-AF11-15B0BE352D3B}"/>
              </a:ext>
            </a:extLst>
          </p:cNvPr>
          <p:cNvSpPr/>
          <p:nvPr/>
        </p:nvSpPr>
        <p:spPr>
          <a:xfrm>
            <a:off x="7074339" y="2177118"/>
            <a:ext cx="3453944" cy="606000"/>
          </a:xfrm>
          <a:prstGeom prst="rect">
            <a:avLst/>
          </a:prstGeom>
          <a:noFill/>
        </p:spPr>
        <p:txBody>
          <a:bodyPr wrap="square">
            <a:spAutoFit/>
          </a:bodyPr>
          <a:lstStyle/>
          <a:p>
            <a:pPr algn="ctr">
              <a:lnSpc>
                <a:spcPct val="130000"/>
              </a:lnSpc>
            </a:pPr>
            <a:r>
              <a:rPr lang="zh-CN" altLang="en-US" sz="2800" b="1" dirty="0">
                <a:solidFill>
                  <a:srgbClr val="15548D"/>
                </a:solidFill>
                <a:latin typeface="思源黑体 CN Bold" panose="020B0800000000000000" pitchFamily="34" charset="-122"/>
                <a:ea typeface="思源黑体 CN Bold" panose="020B0800000000000000" pitchFamily="34" charset="-122"/>
              </a:rPr>
              <a:t>实践意义</a:t>
            </a:r>
          </a:p>
        </p:txBody>
      </p:sp>
      <p:sp>
        <p:nvSpPr>
          <p:cNvPr id="28" name="淘宝-想搞设计PPT(倒卖必究)-28">
            <a:extLst>
              <a:ext uri="{FF2B5EF4-FFF2-40B4-BE49-F238E27FC236}">
                <a16:creationId xmlns:a16="http://schemas.microsoft.com/office/drawing/2014/main" id="{FE64AD3D-8966-4AD5-A574-36354E04951F}"/>
              </a:ext>
            </a:extLst>
          </p:cNvPr>
          <p:cNvSpPr txBox="1"/>
          <p:nvPr/>
        </p:nvSpPr>
        <p:spPr>
          <a:xfrm>
            <a:off x="1705203" y="2946919"/>
            <a:ext cx="3517389" cy="1531381"/>
          </a:xfrm>
          <a:prstGeom prst="rect">
            <a:avLst/>
          </a:prstGeom>
          <a:noFill/>
        </p:spPr>
        <p:txBody>
          <a:bodyPr wrap="square" rtlCol="0">
            <a:spAutoFit/>
          </a:bodyPr>
          <a:lstStyle/>
          <a:p>
            <a:pPr>
              <a:lnSpc>
                <a:spcPct val="150000"/>
              </a:lnSpc>
            </a:pPr>
            <a:r>
              <a:rPr lang="zh-CN" altLang="en-US" sz="1600" spc="120" dirty="0">
                <a:solidFill>
                  <a:srgbClr val="15548D"/>
                </a:solidFill>
                <a:latin typeface="思源黑体 CN Normal" panose="020B0400000000000000" pitchFamily="34" charset="-122"/>
                <a:ea typeface="思源黑体 CN Normal" panose="020B0400000000000000" pitchFamily="34" charset="-122"/>
              </a:rPr>
              <a:t>课题背景是指一项课题的由来、意义、环境、状态、前人的研究成果等，研究该课题所具有的条件等。获得大概了解后，最好结合案头。</a:t>
            </a:r>
            <a:r>
              <a:rPr lang="zh-CN" altLang="en-US" sz="1600" spc="120" dirty="0">
                <a:solidFill>
                  <a:srgbClr val="15548D"/>
                </a:solidFill>
                <a:latin typeface="思源黑体 CN Normal" panose="020B0400000000000000" pitchFamily="34" charset="-122"/>
                <a:ea typeface="思源黑体 CN Normal" panose="020B0400000000000000" pitchFamily="34" charset="-122"/>
              </a:rPr>
              <a:t/>
            </a:r>
            <a:r>
              <a:rPr lang="zh-CN" altLang="en-US" sz="1600" spc="120" dirty="0">
                <a:solidFill>
                  <a:srgbClr val="15548D"/>
                </a:solidFill>
                <a:latin typeface="思源黑体 CN Normal" panose="020B0400000000000000" pitchFamily="34" charset="-122"/>
                <a:ea typeface="思源黑体 CN Normal" panose="020B0400000000000000" pitchFamily="34" charset="-122"/>
              </a:rPr>
              <a:t/>
            </a:r>
            <a:r>
              <a:rPr lang="zh-CN" altLang="en-US" sz="1600" spc="120" dirty="0">
                <a:solidFill>
                  <a:srgbClr val="15548D"/>
                </a:solidFill>
                <a:latin typeface="思源黑体 CN Normal" panose="020B0400000000000000" pitchFamily="34" charset="-122"/>
                <a:ea typeface="思源黑体 CN Normal" panose="020B0400000000000000" pitchFamily="34" charset="-122"/>
              </a:rPr>
              <a:t/>
            </a:r>
          </a:p>
        </p:txBody>
      </p:sp>
      <p:sp>
        <p:nvSpPr>
          <p:cNvPr id="29" name="淘宝-想搞设计PPT(倒卖必究)-29">
            <a:extLst>
              <a:ext uri="{FF2B5EF4-FFF2-40B4-BE49-F238E27FC236}">
                <a16:creationId xmlns:a16="http://schemas.microsoft.com/office/drawing/2014/main" id="{AE27EC86-52B3-452B-BEE4-78E80F5976BA}"/>
              </a:ext>
            </a:extLst>
          </p:cNvPr>
          <p:cNvSpPr txBox="1"/>
          <p:nvPr/>
        </p:nvSpPr>
        <p:spPr>
          <a:xfrm>
            <a:off x="7115732" y="2946919"/>
            <a:ext cx="3517389" cy="1531381"/>
          </a:xfrm>
          <a:prstGeom prst="rect">
            <a:avLst/>
          </a:prstGeom>
          <a:noFill/>
        </p:spPr>
        <p:txBody>
          <a:bodyPr wrap="square" rtlCol="0">
            <a:spAutoFit/>
          </a:bodyPr>
          <a:lstStyle/>
          <a:p>
            <a:pPr>
              <a:lnSpc>
                <a:spcPct val="150000"/>
              </a:lnSpc>
            </a:pPr>
            <a:r>
              <a:rPr lang="zh-CN" altLang="en-US" sz="1600" spc="120" dirty="0">
                <a:solidFill>
                  <a:srgbClr val="15548D"/>
                </a:solidFill>
                <a:latin typeface="思源黑体 CN Normal" panose="020B0400000000000000" pitchFamily="34" charset="-122"/>
                <a:ea typeface="思源黑体 CN Normal" panose="020B0400000000000000" pitchFamily="34" charset="-122"/>
              </a:rPr>
              <a:t>课题背景是指一项课题的由来、意义、环境、状态、前人的研究成果等，研究该课题所具有的条件等。获得大概了解后，最好结合案头。</a:t>
            </a:r>
            <a:r>
              <a:rPr lang="zh-CN" altLang="en-US" sz="1600" spc="120" dirty="0">
                <a:solidFill>
                  <a:srgbClr val="15548D"/>
                </a:solidFill>
                <a:latin typeface="思源黑体 CN Normal" panose="020B0400000000000000" pitchFamily="34" charset="-122"/>
                <a:ea typeface="思源黑体 CN Normal" panose="020B0400000000000000" pitchFamily="34" charset="-122"/>
              </a:rPr>
              <a:t/>
            </a:r>
            <a:r>
              <a:rPr lang="zh-CN" altLang="en-US" sz="1600" spc="120" dirty="0">
                <a:solidFill>
                  <a:srgbClr val="15548D"/>
                </a:solidFill>
                <a:latin typeface="思源黑体 CN Normal" panose="020B0400000000000000" pitchFamily="34" charset="-122"/>
                <a:ea typeface="思源黑体 CN Normal" panose="020B0400000000000000" pitchFamily="34" charset="-122"/>
              </a:rPr>
              <a:t/>
            </a:r>
            <a:r>
              <a:rPr lang="zh-CN" altLang="en-US" sz="1600" spc="120" dirty="0">
                <a:solidFill>
                  <a:srgbClr val="15548D"/>
                </a:solidFill>
                <a:latin typeface="思源黑体 CN Normal" panose="020B0400000000000000" pitchFamily="34" charset="-122"/>
                <a:ea typeface="思源黑体 CN Normal" panose="020B0400000000000000" pitchFamily="34" charset="-122"/>
              </a:rPr>
              <a:t/>
            </a:r>
          </a:p>
        </p:txBody>
      </p:sp>
      <p:sp>
        <p:nvSpPr>
          <p:cNvPr id="30" name="淘宝-想搞设计PPT(倒卖必究)-30">
            <a:extLst>
              <a:ext uri="{FF2B5EF4-FFF2-40B4-BE49-F238E27FC236}">
                <a16:creationId xmlns:a16="http://schemas.microsoft.com/office/drawing/2014/main" id="{AD23B266-9482-428D-965B-3811F8C86DAF}"/>
              </a:ext>
            </a:extLst>
          </p:cNvPr>
          <p:cNvSpPr txBox="1"/>
          <p:nvPr/>
        </p:nvSpPr>
        <p:spPr>
          <a:xfrm>
            <a:off x="1792274" y="4585194"/>
            <a:ext cx="3332619" cy="1384995"/>
          </a:xfrm>
          <a:prstGeom prst="rect">
            <a:avLst/>
          </a:prstGeom>
          <a:noFill/>
        </p:spPr>
        <p:txBody>
          <a:bodyPr wrap="square" rtlCol="0">
            <a:spAutoFit/>
          </a:bodyPr>
          <a:lstStyle/>
          <a:p>
            <a:r>
              <a:rPr lang="en-US" altLang="zh-CN" sz="1400" dirty="0">
                <a:solidFill>
                  <a:srgbClr val="15548D">
                    <a:alpha val="69000"/>
                  </a:srgbClr>
                </a:solidFill>
                <a:latin typeface="思源黑体 CN Light" panose="020B0300000000000000" pitchFamily="34" charset="-122"/>
                <a:ea typeface="思源黑体 CN Light" panose="020B0300000000000000" pitchFamily="34" charset="-122"/>
              </a:rPr>
              <a:t>Subject background refers to the origin, significance, environment, state, results, and conditions for studying the subject. When writing a paper, the background of the subject should be explained at the beginning of the paper…</a:t>
            </a:r>
          </a:p>
        </p:txBody>
      </p:sp>
      <p:sp>
        <p:nvSpPr>
          <p:cNvPr id="32" name="淘宝-想搞设计PPT(倒卖必究)-32">
            <a:extLst>
              <a:ext uri="{FF2B5EF4-FFF2-40B4-BE49-F238E27FC236}">
                <a16:creationId xmlns:a16="http://schemas.microsoft.com/office/drawing/2014/main" id="{A2C2DC5D-8404-43FF-AD9C-46763E2F37A4}"/>
              </a:ext>
            </a:extLst>
          </p:cNvPr>
          <p:cNvSpPr txBox="1"/>
          <p:nvPr/>
        </p:nvSpPr>
        <p:spPr>
          <a:xfrm>
            <a:off x="7117873" y="4585193"/>
            <a:ext cx="3366873" cy="1384995"/>
          </a:xfrm>
          <a:prstGeom prst="rect">
            <a:avLst/>
          </a:prstGeom>
          <a:noFill/>
        </p:spPr>
        <p:txBody>
          <a:bodyPr wrap="square" rtlCol="0">
            <a:spAutoFit/>
          </a:bodyPr>
          <a:lstStyle/>
          <a:p>
            <a:r>
              <a:rPr lang="en-US" altLang="zh-CN" sz="1400" dirty="0">
                <a:solidFill>
                  <a:srgbClr val="15548D">
                    <a:alpha val="69000"/>
                  </a:srgbClr>
                </a:solidFill>
                <a:latin typeface="思源黑体 CN Light" panose="020B0300000000000000" pitchFamily="34" charset="-122"/>
                <a:ea typeface="思源黑体 CN Light" panose="020B0300000000000000" pitchFamily="34" charset="-122"/>
              </a:rPr>
              <a:t>Subject background refers to the origin, significance, environment, state, results, and conditions for studying the subject. When writing a paper, the background of the subject should be explained at the beginning of the paper…</a:t>
            </a:r>
          </a:p>
        </p:txBody>
      </p:sp>
      <p:sp>
        <p:nvSpPr>
          <p:cNvPr id="39" name="淘宝-想搞设计PPT(倒卖必究)-39">
            <a:extLst>
              <a:ext uri="{FF2B5EF4-FFF2-40B4-BE49-F238E27FC236}">
                <a16:creationId xmlns:a16="http://schemas.microsoft.com/office/drawing/2014/main" id="{A04C7110-7DEE-458B-B91F-00C6802B6BB5}"/>
              </a:ext>
            </a:extLst>
          </p:cNvPr>
          <p:cNvSpPr txBox="1"/>
          <p:nvPr/>
        </p:nvSpPr>
        <p:spPr>
          <a:xfrm rot="5400000" flipH="1">
            <a:off x="10200410" y="4290891"/>
            <a:ext cx="3132144" cy="830997"/>
          </a:xfrm>
          <a:prstGeom prst="rect">
            <a:avLst/>
          </a:prstGeom>
          <a:noFill/>
        </p:spPr>
        <p:txBody>
          <a:bodyPr wrap="square" rtlCol="0">
            <a:spAutoFit/>
          </a:bodyPr>
          <a:lstStyle/>
          <a:p>
            <a:pPr algn="r"/>
            <a:r>
              <a:rPr lang="en-US" altLang="zh-CN" sz="2400" spc="160" dirty="0">
                <a:solidFill>
                  <a:srgbClr val="15548D">
                    <a:alpha val="23000"/>
                  </a:srgbClr>
                </a:solidFill>
                <a:latin typeface="思源黑体 CN Light" panose="020B0300000000000000" pitchFamily="34" charset="-122"/>
                <a:ea typeface="思源黑体 CN Light" panose="020B0300000000000000" pitchFamily="34" charset="-122"/>
              </a:rPr>
              <a:t>DISSERTATION DEFENSE</a:t>
            </a:r>
            <a:endParaRPr lang="zh-CN" altLang="en-US" sz="2400" spc="160" dirty="0">
              <a:solidFill>
                <a:srgbClr val="211D71">
                  <a:alpha val="23000"/>
                </a:srgbClr>
              </a:solidFill>
              <a:latin typeface="思源黑体 CN Light" panose="020B0300000000000000" pitchFamily="34" charset="-122"/>
              <a:ea typeface="思源黑体 CN Light" panose="020B0300000000000000" pitchFamily="34" charset="-122"/>
            </a:endParaRPr>
          </a:p>
        </p:txBody>
      </p:sp>
      <p:grpSp>
        <p:nvGrpSpPr>
          <p:cNvPr id="43" name="组合 42">
            <a:extLst>
              <a:ext uri="{FF2B5EF4-FFF2-40B4-BE49-F238E27FC236}">
                <a16:creationId xmlns:a16="http://schemas.microsoft.com/office/drawing/2014/main" id="{F2D306B5-3A2F-1BAE-30BD-C029F7850DB6}"/>
              </a:ext>
            </a:extLst>
          </p:cNvPr>
          <p:cNvGrpSpPr/>
          <p:nvPr/>
        </p:nvGrpSpPr>
        <p:grpSpPr>
          <a:xfrm>
            <a:off x="0" y="-44583"/>
            <a:ext cx="12192000" cy="792000"/>
            <a:chOff x="0" y="473042"/>
            <a:chExt cx="12192000" cy="792000"/>
          </a:xfrm>
        </p:grpSpPr>
        <p:sp>
          <p:nvSpPr>
            <p:cNvPr id="44" name="淘宝-想搞设计PPT(倒卖必究)-44">
              <a:extLst>
                <a:ext uri="{FF2B5EF4-FFF2-40B4-BE49-F238E27FC236}">
                  <a16:creationId xmlns:a16="http://schemas.microsoft.com/office/drawing/2014/main" id="{C5955B6B-3456-7C9D-6C7D-2F07382F0135}"/>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45" name="淘宝-想搞设计PPT(倒卖必究)-45">
              <a:extLst>
                <a:ext uri="{FF2B5EF4-FFF2-40B4-BE49-F238E27FC236}">
                  <a16:creationId xmlns:a16="http://schemas.microsoft.com/office/drawing/2014/main" id="{A2FD2BD2-A396-453A-CE50-726174D195A6}"/>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6" name="淘宝-想搞设计PPT(倒卖必究)-46">
              <a:extLst>
                <a:ext uri="{FF2B5EF4-FFF2-40B4-BE49-F238E27FC236}">
                  <a16:creationId xmlns:a16="http://schemas.microsoft.com/office/drawing/2014/main" id="{125BB4A2-6754-FC07-9F12-93E925DE7FB4}"/>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15548D"/>
                  </a:solidFill>
                </a:rPr>
                <a:t>绪论背景</a:t>
              </a:r>
            </a:p>
          </p:txBody>
        </p:sp>
        <p:sp>
          <p:nvSpPr>
            <p:cNvPr id="47" name="淘宝-想搞设计PPT(倒卖必究)-47">
              <a:extLst>
                <a:ext uri="{FF2B5EF4-FFF2-40B4-BE49-F238E27FC236}">
                  <a16:creationId xmlns:a16="http://schemas.microsoft.com/office/drawing/2014/main" id="{C11CDC37-508A-390D-F5B9-C99621ABC9FE}"/>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研究内容</a:t>
              </a:r>
            </a:p>
          </p:txBody>
        </p:sp>
        <p:cxnSp>
          <p:nvCxnSpPr>
            <p:cNvPr id="48" name="淘宝-想搞设计PPT(倒卖必究)-48">
              <a:extLst>
                <a:ext uri="{FF2B5EF4-FFF2-40B4-BE49-F238E27FC236}">
                  <a16:creationId xmlns:a16="http://schemas.microsoft.com/office/drawing/2014/main" id="{EDD5E136-B6A5-75D7-5D8B-649D39D6D768}"/>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9" name="淘宝-想搞设计PPT(倒卖必究)-49">
              <a:extLst>
                <a:ext uri="{FF2B5EF4-FFF2-40B4-BE49-F238E27FC236}">
                  <a16:creationId xmlns:a16="http://schemas.microsoft.com/office/drawing/2014/main" id="{2CABC8C6-94AD-FA13-4664-4CBA2F593A37}"/>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50" name="淘宝-想搞设计PPT(倒卖必究)-50">
              <a:extLst>
                <a:ext uri="{FF2B5EF4-FFF2-40B4-BE49-F238E27FC236}">
                  <a16:creationId xmlns:a16="http://schemas.microsoft.com/office/drawing/2014/main" id="{DF44D469-6D78-F58C-A0CE-18B9FBCB428B}"/>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1" name="淘宝-想搞设计PPT(倒卖必究)-51">
              <a:extLst>
                <a:ext uri="{FF2B5EF4-FFF2-40B4-BE49-F238E27FC236}">
                  <a16:creationId xmlns:a16="http://schemas.microsoft.com/office/drawing/2014/main" id="{6E2CCA18-26DB-34E8-9107-A69690B5BD85}"/>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研究过程</a:t>
              </a:r>
            </a:p>
          </p:txBody>
        </p:sp>
        <p:cxnSp>
          <p:nvCxnSpPr>
            <p:cNvPr id="52" name="淘宝-想搞设计PPT(倒卖必究)-52">
              <a:extLst>
                <a:ext uri="{FF2B5EF4-FFF2-40B4-BE49-F238E27FC236}">
                  <a16:creationId xmlns:a16="http://schemas.microsoft.com/office/drawing/2014/main" id="{978FCC22-1631-5C4D-3108-DC1B0923AD64}"/>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3" name="淘宝-想搞设计PPT(倒卖必究)-53">
              <a:extLst>
                <a:ext uri="{FF2B5EF4-FFF2-40B4-BE49-F238E27FC236}">
                  <a16:creationId xmlns:a16="http://schemas.microsoft.com/office/drawing/2014/main" id="{A4ED2745-BDC9-16E7-708A-DDE40A1DF53B}"/>
                </a:ext>
              </a:extLst>
            </p:cNvPr>
            <p:cNvSpPr txBox="1"/>
            <p:nvPr/>
          </p:nvSpPr>
          <p:spPr>
            <a:xfrm>
              <a:off x="7753229"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结果分析</a:t>
              </a:r>
            </a:p>
          </p:txBody>
        </p:sp>
        <p:pic>
          <p:nvPicPr>
            <p:cNvPr id="57" name="Picture 56"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55" name="淘宝-想搞设计PPT(倒卖必究)-55">
              <a:extLst>
                <a:ext uri="{FF2B5EF4-FFF2-40B4-BE49-F238E27FC236}">
                  <a16:creationId xmlns:a16="http://schemas.microsoft.com/office/drawing/2014/main" id="{FFD08B2B-8465-3B8B-D4FE-3C3A73993CAB}"/>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56" name="淘宝-想搞设计PPT(倒卖必究)-56">
              <a:extLst>
                <a:ext uri="{FF2B5EF4-FFF2-40B4-BE49-F238E27FC236}">
                  <a16:creationId xmlns:a16="http://schemas.microsoft.com/office/drawing/2014/main" id="{14853A1D-09D3-7D82-2632-2BD5BDFA516B}"/>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1463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19A25-B4CD-7530-8577-0B6F845EBC62}"/>
            </a:ext>
          </a:extLst>
        </p:cNvPr>
        <p:cNvGrpSpPr/>
        <p:nvPr/>
      </p:nvGrpSpPr>
      <p:grpSpPr>
        <a:xfrm>
          <a:off x="0" y="0"/>
          <a:ext cx="0" cy="0"/>
          <a:chOff x="0" y="0"/>
          <a:chExt cx="0" cy="0"/>
        </a:xfrm>
      </p:grpSpPr>
      <p:sp>
        <p:nvSpPr>
          <p:cNvPr id="16" name="淘宝-想搞设计PPT(倒卖必究)-16">
            <a:extLst>
              <a:ext uri="{FF2B5EF4-FFF2-40B4-BE49-F238E27FC236}">
                <a16:creationId xmlns:a16="http://schemas.microsoft.com/office/drawing/2014/main" id="{AEDB6350-9519-10F8-FC1A-374F470A566A}"/>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grpSp>
        <p:nvGrpSpPr>
          <p:cNvPr id="29" name="组合 28">
            <a:extLst>
              <a:ext uri="{FF2B5EF4-FFF2-40B4-BE49-F238E27FC236}">
                <a16:creationId xmlns:a16="http://schemas.microsoft.com/office/drawing/2014/main" id="{4C30E7B2-71D4-FAC6-3B73-54F5E3B2484F}"/>
              </a:ext>
            </a:extLst>
          </p:cNvPr>
          <p:cNvGrpSpPr/>
          <p:nvPr/>
        </p:nvGrpSpPr>
        <p:grpSpPr>
          <a:xfrm>
            <a:off x="-328956" y="-3808752"/>
            <a:ext cx="12849912" cy="11910491"/>
            <a:chOff x="159942" y="-1218368"/>
            <a:chExt cx="12895588" cy="11952828"/>
          </a:xfrm>
        </p:grpSpPr>
        <p:pic>
          <p:nvPicPr>
            <p:cNvPr id="35" name="Picture 34" descr="666f4f16032f84895dc7198d.jpg"/>
            <p:cNvPicPr>
              <a:picLocks noChangeAspect="1"/>
            </p:cNvPicPr>
            <p:nvPr/>
          </p:nvPicPr>
          <p:blipFill>
            <a:blip r:embed="rId4"/>
            <a:stretch>
              <a:fillRect/>
            </a:stretch>
          </p:blipFill>
          <p:spPr>
            <a:xfrm>
              <a:off x="503796" y="1564770"/>
              <a:ext cx="12229811" cy="7643633"/>
            </a:xfrm>
            <a:prstGeom prst="rect">
              <a:avLst/>
            </a:prstGeom>
          </p:spPr>
        </p:pic>
        <p:sp>
          <p:nvSpPr>
            <p:cNvPr id="33" name="淘宝-想搞设计PPT(倒卖必究)-33">
              <a:extLst>
                <a:ext uri="{FF2B5EF4-FFF2-40B4-BE49-F238E27FC236}">
                  <a16:creationId xmlns:a16="http://schemas.microsoft.com/office/drawing/2014/main" id="{B20A8E71-8EC4-4063-5920-B32CF192B76D}"/>
                </a:ext>
              </a:extLst>
            </p:cNvPr>
            <p:cNvSpPr/>
            <p:nvPr/>
          </p:nvSpPr>
          <p:spPr>
            <a:xfrm>
              <a:off x="159942" y="8609251"/>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a:extLst>
                <a:ext uri="{FF2B5EF4-FFF2-40B4-BE49-F238E27FC236}">
                  <a16:creationId xmlns:a16="http://schemas.microsoft.com/office/drawing/2014/main" id="{73BE4BD1-D01C-279A-CC6A-7819720E5750}"/>
                </a:ext>
              </a:extLst>
            </p:cNvPr>
            <p:cNvSpPr/>
            <p:nvPr/>
          </p:nvSpPr>
          <p:spPr>
            <a:xfrm>
              <a:off x="386276" y="-1218368"/>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淘宝-想搞设计PPT(倒卖必究)-8">
            <a:extLst>
              <a:ext uri="{FF2B5EF4-FFF2-40B4-BE49-F238E27FC236}">
                <a16:creationId xmlns:a16="http://schemas.microsoft.com/office/drawing/2014/main" id="{7B7C942D-CB8F-6E0C-D6F0-0D56EC9D0C46}"/>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CDA9E359-5717-CE98-7825-7C5D2E386F3B}"/>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361C21B2-8D53-37F3-238F-BF9A0EDC365B}"/>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6</a:t>
            </a:fld>
            <a:endParaRPr lang="zh-CN" altLang="en-US"/>
          </a:p>
        </p:txBody>
      </p:sp>
      <p:sp>
        <p:nvSpPr>
          <p:cNvPr id="15" name="淘宝-想搞设计PPT(倒卖必究)-15">
            <a:extLst>
              <a:ext uri="{FF2B5EF4-FFF2-40B4-BE49-F238E27FC236}">
                <a16:creationId xmlns:a16="http://schemas.microsoft.com/office/drawing/2014/main" id="{B7A432C3-E894-9AB3-7F48-17CCB98CAA52}"/>
              </a:ext>
            </a:extLst>
          </p:cNvPr>
          <p:cNvSpPr/>
          <p:nvPr/>
        </p:nvSpPr>
        <p:spPr>
          <a:xfrm>
            <a:off x="0" y="0"/>
            <a:ext cx="12192000" cy="6045128"/>
          </a:xfrm>
          <a:prstGeom prst="rect">
            <a:avLst/>
          </a:prstGeom>
          <a:gradFill>
            <a:gsLst>
              <a:gs pos="89000">
                <a:srgbClr val="1A77C1">
                  <a:alpha val="79000"/>
                </a:srgbClr>
              </a:gs>
              <a:gs pos="21000">
                <a:srgbClr val="0F4571"/>
              </a:gs>
              <a:gs pos="100000">
                <a:schemeClr val="bg1">
                  <a:lumMod val="89000"/>
                  <a:lumOff val="1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F0DE6BD7-D0B8-6B24-5C40-298E36894FDF}"/>
              </a:ext>
            </a:extLst>
          </p:cNvPr>
          <p:cNvSpPr txBox="1">
            <a:spLocks/>
          </p:cNvSpPr>
          <p:nvPr/>
        </p:nvSpPr>
        <p:spPr>
          <a:xfrm>
            <a:off x="267784" y="6318680"/>
            <a:ext cx="3097716" cy="328584"/>
          </a:xfrm>
          <a:prstGeom prst="rect">
            <a:avLst/>
          </a:prstGeom>
        </p:spPr>
        <p:txBody>
          <a:bodyPr vert="horz" lIns="91440" tIns="45720" rIns="91440" bIns="45720" rtlCol="0" anchor="ctr">
            <a:normAutofit lnSpcReduction="10000"/>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rgbClr val="15548D"/>
                </a:solidFill>
                <a:latin typeface="思源黑体 CN Light" panose="020B0300000000000000" pitchFamily="34" charset="-122"/>
                <a:ea typeface="思源黑体 CN Light" panose="020B0300000000000000" pitchFamily="34" charset="-122"/>
              </a:rPr>
              <a:t>这里可以输入你的论文题目</a:t>
            </a:r>
          </a:p>
        </p:txBody>
      </p:sp>
      <p:sp>
        <p:nvSpPr>
          <p:cNvPr id="18" name="淘宝-想搞设计PPT(倒卖必究)-18">
            <a:extLst>
              <a:ext uri="{FF2B5EF4-FFF2-40B4-BE49-F238E27FC236}">
                <a16:creationId xmlns:a16="http://schemas.microsoft.com/office/drawing/2014/main" id="{B09EDC1B-D33E-526F-6DB9-53C8EC4AACCB}"/>
              </a:ext>
            </a:extLst>
          </p:cNvPr>
          <p:cNvSpPr txBox="1"/>
          <p:nvPr/>
        </p:nvSpPr>
        <p:spPr>
          <a:xfrm rot="14587997">
            <a:off x="10738517" y="5133762"/>
            <a:ext cx="648000" cy="648000"/>
          </a:xfrm>
          <a:prstGeom prst="rect">
            <a:avLst/>
          </a:prstGeom>
          <a:noFill/>
        </p:spPr>
        <p:txBody>
          <a:bodyPr wrap="square" rtlCol="0">
            <a:prstTxWarp prst="textCircle">
              <a:avLst>
                <a:gd name="adj" fmla="val 85940"/>
              </a:avLst>
            </a:prstTxWarp>
            <a:spAutoFit/>
          </a:bodyPr>
          <a:lstStyle/>
          <a:p>
            <a:pPr algn="dist"/>
            <a:r>
              <a:rPr lang="en-US" altLang="zh-CN" sz="4000" spc="-100" dirty="0">
                <a:solidFill>
                  <a:schemeClr val="bg1">
                    <a:alpha val="71000"/>
                  </a:schemeClr>
                </a:solidFill>
                <a:latin typeface="思源黑体 CN Bold" panose="020B0800000000000000" pitchFamily="34" charset="-122"/>
                <a:ea typeface="思源黑体 CN Bold" panose="020B0800000000000000" pitchFamily="34" charset="-122"/>
              </a:rPr>
              <a:t>Chapter 01 Subject Background</a:t>
            </a:r>
          </a:p>
        </p:txBody>
      </p:sp>
      <p:cxnSp>
        <p:nvCxnSpPr>
          <p:cNvPr id="20" name="淘宝-想搞设计PPT(倒卖必究)-20">
            <a:extLst>
              <a:ext uri="{FF2B5EF4-FFF2-40B4-BE49-F238E27FC236}">
                <a16:creationId xmlns:a16="http://schemas.microsoft.com/office/drawing/2014/main" id="{AB8DACEC-D88E-08D4-F08A-47E2E556BE07}"/>
              </a:ext>
            </a:extLst>
          </p:cNvPr>
          <p:cNvCxnSpPr>
            <a:cxnSpLocks/>
          </p:cNvCxnSpPr>
          <p:nvPr/>
        </p:nvCxnSpPr>
        <p:spPr>
          <a:xfrm>
            <a:off x="10900329" y="5457762"/>
            <a:ext cx="324377" cy="0"/>
          </a:xfrm>
          <a:prstGeom prst="straightConnector1">
            <a:avLst/>
          </a:prstGeom>
          <a:ln w="22225">
            <a:solidFill>
              <a:srgbClr val="FFFFFF"/>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26F3F5CE-4395-335C-6F57-376B3D1E31CC}"/>
              </a:ext>
            </a:extLst>
          </p:cNvPr>
          <p:cNvGrpSpPr/>
          <p:nvPr/>
        </p:nvGrpSpPr>
        <p:grpSpPr>
          <a:xfrm>
            <a:off x="3931420" y="1682421"/>
            <a:ext cx="4572959" cy="2352623"/>
            <a:chOff x="3931420" y="1682421"/>
            <a:chExt cx="4572959" cy="2352623"/>
          </a:xfrm>
        </p:grpSpPr>
        <p:grpSp>
          <p:nvGrpSpPr>
            <p:cNvPr id="5" name="组合 4">
              <a:extLst>
                <a:ext uri="{FF2B5EF4-FFF2-40B4-BE49-F238E27FC236}">
                  <a16:creationId xmlns:a16="http://schemas.microsoft.com/office/drawing/2014/main" id="{1AD00694-E548-B32C-CAAA-86D53C910017}"/>
                </a:ext>
              </a:extLst>
            </p:cNvPr>
            <p:cNvGrpSpPr/>
            <p:nvPr/>
          </p:nvGrpSpPr>
          <p:grpSpPr>
            <a:xfrm>
              <a:off x="4002539" y="1812477"/>
              <a:ext cx="4501840" cy="2222567"/>
              <a:chOff x="1793059" y="2816945"/>
              <a:chExt cx="4501840" cy="2222567"/>
            </a:xfrm>
          </p:grpSpPr>
          <p:sp>
            <p:nvSpPr>
              <p:cNvPr id="6" name="淘宝-想搞设计PPT(倒卖必究)-6" descr="章节标题1">
                <a:extLst>
                  <a:ext uri="{FF2B5EF4-FFF2-40B4-BE49-F238E27FC236}">
                    <a16:creationId xmlns:a16="http://schemas.microsoft.com/office/drawing/2014/main" id="{CF07D5DD-7246-AF07-86EB-3955FB4E5BA1}"/>
                  </a:ext>
                </a:extLst>
              </p:cNvPr>
              <p:cNvSpPr txBox="1"/>
              <p:nvPr/>
            </p:nvSpPr>
            <p:spPr>
              <a:xfrm>
                <a:off x="3068090" y="2816945"/>
                <a:ext cx="2615387" cy="830997"/>
              </a:xfrm>
              <a:prstGeom prst="rect">
                <a:avLst/>
              </a:prstGeom>
              <a:noFill/>
            </p:spPr>
            <p:txBody>
              <a:bodyPr vert="horz" wrap="square" lIns="0" rIns="0" rtlCol="0">
                <a:spAutoFit/>
              </a:bodyPr>
              <a:lstStyle/>
              <a:p>
                <a:pPr algn="dist"/>
                <a:r>
                  <a:rPr kumimoji="1" lang="zh-CN" altLang="en-US" sz="4800" dirty="0">
                    <a:solidFill>
                      <a:schemeClr val="bg1"/>
                    </a:solidFill>
                    <a:latin typeface="思源黑体 CN Normal" panose="020B0400000000000000" pitchFamily="34" charset="-122"/>
                    <a:ea typeface="思源黑体 CN Normal" panose="020B0400000000000000" pitchFamily="34" charset="-122"/>
                  </a:rPr>
                  <a:t>研究内容</a:t>
                </a:r>
              </a:p>
            </p:txBody>
          </p:sp>
          <p:sp>
            <p:nvSpPr>
              <p:cNvPr id="7" name="淘宝-想搞设计PPT(倒卖必究)-7" descr="章节概要1">
                <a:extLst>
                  <a:ext uri="{FF2B5EF4-FFF2-40B4-BE49-F238E27FC236}">
                    <a16:creationId xmlns:a16="http://schemas.microsoft.com/office/drawing/2014/main" id="{1F1ED248-521D-F9A0-25F8-8338C3C691FC}"/>
                  </a:ext>
                </a:extLst>
              </p:cNvPr>
              <p:cNvSpPr txBox="1"/>
              <p:nvPr/>
            </p:nvSpPr>
            <p:spPr>
              <a:xfrm>
                <a:off x="1793059" y="4080660"/>
                <a:ext cx="3939350" cy="958852"/>
              </a:xfrm>
              <a:prstGeom prst="rect">
                <a:avLst/>
              </a:prstGeom>
              <a:noFill/>
            </p:spPr>
            <p:txBody>
              <a:bodyPr vert="horz" wrap="square" lIns="0" rIns="0" rtlCol="0">
                <a:spAutoFit/>
              </a:bodyPr>
              <a:lstStyle/>
              <a:p>
                <a:pPr lvl="0">
                  <a:lnSpc>
                    <a:spcPct val="120000"/>
                  </a:lnSpc>
                  <a:defRPr/>
                </a:pPr>
                <a:r>
                  <a:rPr lang="zh-CN" altLang="en-US" sz="1600" spc="120" dirty="0">
                    <a:solidFill>
                      <a:schemeClr val="bg1"/>
                    </a:solidFill>
                    <a:latin typeface="思源黑体 CN Light" panose="020B0300000000000000" pitchFamily="34" charset="-122"/>
                    <a:ea typeface="思源黑体 CN Light" panose="020B0300000000000000" pitchFamily="34" charset="-122"/>
                    <a:cs typeface="Segoe UI" panose="020B0502040204020203" pitchFamily="34" charset="0"/>
                  </a:rPr>
                  <a:t>确定研究的对象和内容明确该课题要研究什么，在什么范围内研究。这是课题设计中的重要内容。此处可添加小节标题</a:t>
                </a:r>
              </a:p>
            </p:txBody>
          </p:sp>
          <p:sp>
            <p:nvSpPr>
              <p:cNvPr id="9" name="淘宝-想搞设计PPT(倒卖必究)-9" descr="章节概要1">
                <a:extLst>
                  <a:ext uri="{FF2B5EF4-FFF2-40B4-BE49-F238E27FC236}">
                    <a16:creationId xmlns:a16="http://schemas.microsoft.com/office/drawing/2014/main" id="{61E926AF-46A3-52BF-83D9-6B376B110F78}"/>
                  </a:ext>
                </a:extLst>
              </p:cNvPr>
              <p:cNvSpPr txBox="1"/>
              <p:nvPr/>
            </p:nvSpPr>
            <p:spPr>
              <a:xfrm>
                <a:off x="3135653" y="3552407"/>
                <a:ext cx="3159246" cy="367986"/>
              </a:xfrm>
              <a:prstGeom prst="rect">
                <a:avLst/>
              </a:prstGeom>
              <a:noFill/>
            </p:spPr>
            <p:txBody>
              <a:bodyPr vert="horz" wrap="square" lIns="0" rIns="0" rtlCol="0">
                <a:spAutoFit/>
              </a:bodyPr>
              <a:lstStyle/>
              <a:p>
                <a:pPr lvl="0">
                  <a:lnSpc>
                    <a:spcPct val="120000"/>
                  </a:lnSpc>
                  <a:defRPr/>
                </a:pPr>
                <a:r>
                  <a:rPr lang="en-US" altLang="zh-TW" sz="1600" spc="300" dirty="0">
                    <a:solidFill>
                      <a:schemeClr val="bg1"/>
                    </a:solidFill>
                    <a:latin typeface="思源黑体 CN Normal" panose="020B0400000000000000" pitchFamily="34" charset="-122"/>
                    <a:ea typeface="思源黑体 CN Normal" panose="020B0400000000000000" pitchFamily="34" charset="-122"/>
                    <a:cs typeface="Segoe UI" panose="020B0502040204020203" pitchFamily="34" charset="0"/>
                  </a:rPr>
                  <a:t>Research Content</a:t>
                </a:r>
              </a:p>
            </p:txBody>
          </p:sp>
        </p:grpSp>
        <p:sp>
          <p:nvSpPr>
            <p:cNvPr id="22" name="淘宝-想搞设计PPT(倒卖必究)-22">
              <a:extLst>
                <a:ext uri="{FF2B5EF4-FFF2-40B4-BE49-F238E27FC236}">
                  <a16:creationId xmlns:a16="http://schemas.microsoft.com/office/drawing/2014/main" id="{DB4F6A4F-950B-B1F0-3348-ACE2DB5E991B}"/>
                </a:ext>
              </a:extLst>
            </p:cNvPr>
            <p:cNvSpPr txBox="1"/>
            <p:nvPr/>
          </p:nvSpPr>
          <p:spPr>
            <a:xfrm>
              <a:off x="3931420" y="1682421"/>
              <a:ext cx="1469456" cy="1446550"/>
            </a:xfrm>
            <a:prstGeom prst="rect">
              <a:avLst/>
            </a:prstGeom>
            <a:noFill/>
          </p:spPr>
          <p:txBody>
            <a:bodyPr wrap="square" lIns="0" rIns="0" rtlCol="0">
              <a:spAutoFit/>
            </a:bodyPr>
            <a:lstStyle/>
            <a:p>
              <a:r>
                <a:rPr lang="en-US" altLang="zh-CN" sz="8800" spc="-500" dirty="0">
                  <a:solidFill>
                    <a:schemeClr val="bg1"/>
                  </a:solidFill>
                  <a:latin typeface="思源黑体 CN Bold" panose="020B0800000000000000" pitchFamily="34" charset="-122"/>
                  <a:ea typeface="思源黑体 CN Bold" panose="020B0800000000000000" pitchFamily="34" charset="-122"/>
                </a:rPr>
                <a:t>02</a:t>
              </a:r>
              <a:endParaRPr lang="zh-CN" altLang="en-US" sz="8800" spc="-500" dirty="0">
                <a:solidFill>
                  <a:schemeClr val="bg1"/>
                </a:solidFill>
                <a:latin typeface="思源黑体 CN Bold" panose="020B0800000000000000" pitchFamily="34" charset="-122"/>
                <a:ea typeface="思源黑体 CN Bold" panose="020B0800000000000000" pitchFamily="34" charset="-122"/>
              </a:endParaRPr>
            </a:p>
          </p:txBody>
        </p:sp>
      </p:grpSp>
      <p:cxnSp>
        <p:nvCxnSpPr>
          <p:cNvPr id="30" name="淘宝-想搞设计PPT(倒卖必究)-30">
            <a:extLst>
              <a:ext uri="{FF2B5EF4-FFF2-40B4-BE49-F238E27FC236}">
                <a16:creationId xmlns:a16="http://schemas.microsoft.com/office/drawing/2014/main" id="{12069274-334D-DA5D-7F3C-BA9A9E2904E3}"/>
              </a:ext>
            </a:extLst>
          </p:cNvPr>
          <p:cNvCxnSpPr>
            <a:cxnSpLocks/>
          </p:cNvCxnSpPr>
          <p:nvPr/>
        </p:nvCxnSpPr>
        <p:spPr>
          <a:xfrm flipH="1">
            <a:off x="449878" y="255502"/>
            <a:ext cx="324000" cy="324000"/>
          </a:xfrm>
          <a:prstGeom prst="bentConnector3">
            <a:avLst>
              <a:gd name="adj1" fmla="val 101903"/>
            </a:avLst>
          </a:prstGeom>
          <a:ln w="117475" cap="rnd">
            <a:solidFill>
              <a:srgbClr val="15548D">
                <a:alpha val="69000"/>
              </a:srgbClr>
            </a:solidFill>
            <a:round/>
          </a:ln>
        </p:spPr>
        <p:style>
          <a:lnRef idx="1">
            <a:schemeClr val="accent1"/>
          </a:lnRef>
          <a:fillRef idx="0">
            <a:schemeClr val="accent1"/>
          </a:fillRef>
          <a:effectRef idx="0">
            <a:schemeClr val="accent1"/>
          </a:effectRef>
          <a:fontRef idx="minor">
            <a:schemeClr val="tx1"/>
          </a:fontRef>
        </p:style>
      </p:cxnSp>
      <p:cxnSp>
        <p:nvCxnSpPr>
          <p:cNvPr id="31" name="淘宝-想搞设计PPT(倒卖必究)-31">
            <a:extLst>
              <a:ext uri="{FF2B5EF4-FFF2-40B4-BE49-F238E27FC236}">
                <a16:creationId xmlns:a16="http://schemas.microsoft.com/office/drawing/2014/main" id="{52D017A7-08FF-63ED-3FB3-43ED7B9F6318}"/>
              </a:ext>
            </a:extLst>
          </p:cNvPr>
          <p:cNvCxnSpPr>
            <a:cxnSpLocks/>
          </p:cNvCxnSpPr>
          <p:nvPr/>
        </p:nvCxnSpPr>
        <p:spPr>
          <a:xfrm flipH="1">
            <a:off x="407838" y="210736"/>
            <a:ext cx="324000" cy="324000"/>
          </a:xfrm>
          <a:prstGeom prst="bentConnector3">
            <a:avLst>
              <a:gd name="adj1" fmla="val 101903"/>
            </a:avLst>
          </a:prstGeom>
          <a:ln w="117475" cap="rnd">
            <a:solidFill>
              <a:srgbClr val="15548D">
                <a:alpha val="85000"/>
              </a:srgbClr>
            </a:solidFill>
            <a:round/>
          </a:ln>
        </p:spPr>
        <p:style>
          <a:lnRef idx="1">
            <a:schemeClr val="accent1"/>
          </a:lnRef>
          <a:fillRef idx="0">
            <a:schemeClr val="accent1"/>
          </a:fillRef>
          <a:effectRef idx="0">
            <a:schemeClr val="accent1"/>
          </a:effectRef>
          <a:fontRef idx="minor">
            <a:schemeClr val="tx1"/>
          </a:fontRef>
        </p:style>
      </p:cxnSp>
      <p:sp>
        <p:nvSpPr>
          <p:cNvPr id="23" name="淘宝-想搞设计PPT(倒卖必究)-23">
            <a:extLst>
              <a:ext uri="{FF2B5EF4-FFF2-40B4-BE49-F238E27FC236}">
                <a16:creationId xmlns:a16="http://schemas.microsoft.com/office/drawing/2014/main" id="{68628E14-A222-FF96-B63D-228A3184FCC6}"/>
              </a:ext>
            </a:extLst>
          </p:cNvPr>
          <p:cNvSpPr txBox="1"/>
          <p:nvPr/>
        </p:nvSpPr>
        <p:spPr>
          <a:xfrm>
            <a:off x="731838" y="5073358"/>
            <a:ext cx="9847263" cy="738664"/>
          </a:xfrm>
          <a:prstGeom prst="rect">
            <a:avLst/>
          </a:prstGeom>
          <a:noFill/>
        </p:spPr>
        <p:txBody>
          <a:bodyPr wrap="square" rtlCol="0">
            <a:spAutoFit/>
          </a:bodyPr>
          <a:lstStyle/>
          <a:p>
            <a:r>
              <a:rPr lang="en-US" altLang="zh-CN" sz="1400" dirty="0">
                <a:solidFill>
                  <a:schemeClr val="bg1">
                    <a:alpha val="51000"/>
                  </a:schemeClr>
                </a:solidFill>
                <a:latin typeface="思源黑体 CN Light" panose="020B0300000000000000" pitchFamily="34" charset="-122"/>
                <a:ea typeface="思源黑体 CN Light" panose="020B0300000000000000" pitchFamily="34" charset="-122"/>
              </a:rPr>
              <a:t>Background: Section 1114(c) of the Fiscal Year 2010 National Defense Authorization Act (FY10 NDAA) requested that the Secretary of Defense(SECDEF), the Director of National Intelligence (DNI), and the Director of the United States Office of Personnel Management (D/OPM) jointly designate an independent organization to conduct a review of DCIPS and …</a:t>
            </a:r>
          </a:p>
        </p:txBody>
      </p:sp>
      <p:pic>
        <p:nvPicPr>
          <p:cNvPr id="36" name="Picture 35" descr="华中科技大学.png"/>
          <p:cNvPicPr>
            <a:picLocks noChangeAspect="1"/>
          </p:cNvPicPr>
          <p:nvPr/>
        </p:nvPicPr>
        <p:blipFill>
          <a:blip r:embed="rId5"/>
          <a:stretch>
            <a:fillRect/>
          </a:stretch>
        </p:blipFill>
        <p:spPr>
          <a:xfrm>
            <a:off x="9729540" y="162491"/>
            <a:ext cx="2338379" cy="513606"/>
          </a:xfrm>
          <a:prstGeom prst="rect">
            <a:avLst/>
          </a:prstGeom>
        </p:spPr>
      </p:pic>
    </p:spTree>
    <p:extLst>
      <p:ext uri="{BB962C8B-B14F-4D97-AF65-F5344CB8AC3E}">
        <p14:creationId xmlns:p14="http://schemas.microsoft.com/office/powerpoint/2010/main" val="943276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淘宝-想搞设计PPT(倒卖必究)-34">
            <a:extLst>
              <a:ext uri="{FF2B5EF4-FFF2-40B4-BE49-F238E27FC236}">
                <a16:creationId xmlns:a16="http://schemas.microsoft.com/office/drawing/2014/main" id="{685B8E02-DD79-4915-3BED-A10D8A14F655}"/>
              </a:ext>
            </a:extLst>
          </p:cNvPr>
          <p:cNvSpPr>
            <a:spLocks noGrp="1"/>
          </p:cNvSpPr>
          <p:nvPr>
            <p:ph idx="4294967295"/>
          </p:nvPr>
        </p:nvSpPr>
        <p:spPr>
          <a:xfrm>
            <a:off x="838200" y="1825625"/>
            <a:ext cx="10515600" cy="4351338"/>
          </a:xfrm>
        </p:spPr>
        <p:txBody>
          <a:bodyPr/>
          <a:lstStyle/>
          <a:p>
            <a:pPr lvl="0"/>
            <a:r>
              <a:rPr lang="zh-CN" altLang="en-US">
                <a:solidFill/>
              </a:rPr>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3" name="淘宝-想搞设计PPT(倒卖必究)-33">
            <a:extLst>
              <a:ext uri="{FF2B5EF4-FFF2-40B4-BE49-F238E27FC236}">
                <a16:creationId xmlns:a16="http://schemas.microsoft.com/office/drawing/2014/main" id="{B3247C09-5EC0-5DA4-53EA-F3F9EFB2B65A}"/>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E90CC51B-E3C8-242A-F74D-71EDCF67F047}"/>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982B2C04-C22A-AF21-3C74-7F8289B48281}"/>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7</a:t>
            </a:fld>
            <a:endParaRPr lang="zh-CN" altLang="en-US"/>
          </a:p>
        </p:txBody>
      </p:sp>
      <p:sp>
        <p:nvSpPr>
          <p:cNvPr id="38" name="淘宝-想搞设计PPT(倒卖必究)-38">
            <a:extLst>
              <a:ext uri="{FF2B5EF4-FFF2-40B4-BE49-F238E27FC236}">
                <a16:creationId xmlns:a16="http://schemas.microsoft.com/office/drawing/2014/main" id="{6292F8DA-B8AA-4B2A-A444-C768F566A1BA}"/>
              </a:ext>
            </a:extLst>
          </p:cNvPr>
          <p:cNvSpPr/>
          <p:nvPr/>
        </p:nvSpPr>
        <p:spPr>
          <a:xfrm>
            <a:off x="0" y="1844676"/>
            <a:ext cx="12192000" cy="337729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D4D435F-A3B6-458B-B81F-9661F268A7A6}"/>
              </a:ext>
            </a:extLst>
          </p:cNvPr>
          <p:cNvGrpSpPr/>
          <p:nvPr/>
        </p:nvGrpSpPr>
        <p:grpSpPr>
          <a:xfrm>
            <a:off x="857864" y="1272712"/>
            <a:ext cx="3112329" cy="4528914"/>
            <a:chOff x="821496" y="647936"/>
            <a:chExt cx="3112329" cy="4528914"/>
          </a:xfrm>
        </p:grpSpPr>
        <p:sp>
          <p:nvSpPr>
            <p:cNvPr id="8" name="淘宝-想搞设计PPT(倒卖必究)-8">
              <a:extLst>
                <a:ext uri="{FF2B5EF4-FFF2-40B4-BE49-F238E27FC236}">
                  <a16:creationId xmlns:a16="http://schemas.microsoft.com/office/drawing/2014/main" id="{703DE7E9-702E-46D3-BF34-F47019A32B72}"/>
                </a:ext>
              </a:extLst>
            </p:cNvPr>
            <p:cNvSpPr/>
            <p:nvPr/>
          </p:nvSpPr>
          <p:spPr>
            <a:xfrm>
              <a:off x="869825" y="647936"/>
              <a:ext cx="3064000" cy="4462236"/>
            </a:xfrm>
            <a:prstGeom prst="roundRect">
              <a:avLst>
                <a:gd name="adj" fmla="val 3261"/>
              </a:avLst>
            </a:prstGeom>
            <a:pattFill prst="ltUpDiag">
              <a:fgClr>
                <a:schemeClr val="bg1">
                  <a:lumMod val="85000"/>
                </a:schemeClr>
              </a:fgClr>
              <a:bgClr>
                <a:schemeClr val="bg1"/>
              </a:bgClr>
            </a:patt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9" name="淘宝-想搞设计PPT(倒卖必究)-9">
              <a:extLst>
                <a:ext uri="{FF2B5EF4-FFF2-40B4-BE49-F238E27FC236}">
                  <a16:creationId xmlns:a16="http://schemas.microsoft.com/office/drawing/2014/main" id="{14BF1E27-0F90-45B5-9E7C-89EFE5A311C0}"/>
                </a:ext>
              </a:extLst>
            </p:cNvPr>
            <p:cNvSpPr/>
            <p:nvPr/>
          </p:nvSpPr>
          <p:spPr>
            <a:xfrm>
              <a:off x="883248" y="5110176"/>
              <a:ext cx="3050577" cy="66674"/>
            </a:xfrm>
            <a:custGeom>
              <a:avLst/>
              <a:gdLst>
                <a:gd name="connsiteX0" fmla="*/ 0 w 3050577"/>
                <a:gd name="connsiteY0" fmla="*/ 0 h 66674"/>
                <a:gd name="connsiteX1" fmla="*/ 3050577 w 3050577"/>
                <a:gd name="connsiteY1" fmla="*/ 0 h 66674"/>
                <a:gd name="connsiteX2" fmla="*/ 3049436 w 3050577"/>
                <a:gd name="connsiteY2" fmla="*/ 5650 h 66674"/>
                <a:gd name="connsiteX3" fmla="*/ 2957371 w 3050577"/>
                <a:gd name="connsiteY3" fmla="*/ 66674 h 66674"/>
                <a:gd name="connsiteX4" fmla="*/ 93205 w 3050577"/>
                <a:gd name="connsiteY4" fmla="*/ 66674 h 66674"/>
                <a:gd name="connsiteX5" fmla="*/ 1140 w 3050577"/>
                <a:gd name="connsiteY5" fmla="*/ 5650 h 6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577" h="66674">
                  <a:moveTo>
                    <a:pt x="0" y="0"/>
                  </a:moveTo>
                  <a:lnTo>
                    <a:pt x="3050577" y="0"/>
                  </a:lnTo>
                  <a:lnTo>
                    <a:pt x="3049436" y="5650"/>
                  </a:lnTo>
                  <a:cubicBezTo>
                    <a:pt x="3034268" y="41511"/>
                    <a:pt x="2998759" y="66674"/>
                    <a:pt x="2957371" y="66674"/>
                  </a:cubicBezTo>
                  <a:lnTo>
                    <a:pt x="93205" y="66674"/>
                  </a:lnTo>
                  <a:cubicBezTo>
                    <a:pt x="51818" y="66674"/>
                    <a:pt x="16308" y="41511"/>
                    <a:pt x="1140" y="5650"/>
                  </a:cubicBezTo>
                  <a:close/>
                </a:path>
              </a:pathLst>
            </a:custGeom>
            <a:solidFill>
              <a:srgbClr val="15548D"/>
            </a:solidFill>
            <a:ln>
              <a:noFill/>
            </a:ln>
            <a:effectLst>
              <a:outerShdw blurRad="254000" sx="101000" sy="101000" algn="ctr" rotWithShape="0">
                <a:srgbClr val="8B716B">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sp>
          <p:nvSpPr>
            <p:cNvPr id="10" name="淘宝-想搞设计PPT(倒卖必究)-10">
              <a:extLst>
                <a:ext uri="{FF2B5EF4-FFF2-40B4-BE49-F238E27FC236}">
                  <a16:creationId xmlns:a16="http://schemas.microsoft.com/office/drawing/2014/main" id="{3B2A6B1C-CFB0-4A66-8375-8FA6E3634F60}"/>
                </a:ext>
              </a:extLst>
            </p:cNvPr>
            <p:cNvSpPr/>
            <p:nvPr/>
          </p:nvSpPr>
          <p:spPr>
            <a:xfrm>
              <a:off x="1059324" y="3635889"/>
              <a:ext cx="2654425" cy="1189878"/>
            </a:xfrm>
            <a:prstGeom prst="rect">
              <a:avLst/>
            </a:prstGeom>
            <a:noFill/>
          </p:spPr>
          <p:txBody>
            <a:bodyPr wrap="square">
              <a:spAutoFit/>
            </a:bodyPr>
            <a:lstStyle/>
            <a:p>
              <a:pPr algn="just">
                <a:lnSpc>
                  <a:spcPct val="130000"/>
                </a:lnSpc>
              </a:pPr>
              <a:r>
                <a:rPr lang="zh-CN" altLang="en-US" sz="1400" dirty="0">
                  <a:solidFill/>
                  <a:latin typeface="思源黑体 CN Light" panose="020B0300000000000000" pitchFamily="34" charset="-122"/>
                  <a:ea typeface="思源黑体 CN Light" panose="020B0300000000000000" pitchFamily="34" charset="-122"/>
                </a:rPr>
                <a:t>研究内容包括基本研究它的开发性质源于好奇心及兴趣</a:t>
              </a:r>
              <a:r>
                <a:rPr lang="en-US" altLang="zh-CN" sz="1400" dirty="0">
                  <a:latin typeface="思源黑体 CN Light" panose="020B0300000000000000" pitchFamily="34" charset="-122"/>
                  <a:ea typeface="思源黑体 CN Light" panose="020B0300000000000000" pitchFamily="34" charset="-122"/>
                </a:rPr>
                <a:t>,</a:t>
              </a:r>
              <a:r>
                <a:rPr lang="zh-CN" altLang="en-US" sz="1400" dirty="0">
                  <a:latin typeface="思源黑体 CN Light" panose="020B0300000000000000" pitchFamily="34" charset="-122"/>
                  <a:ea typeface="思源黑体 CN Light" panose="020B0300000000000000" pitchFamily="34" charset="-122"/>
                </a:rPr>
                <a:t>目的乃是为了增加人类的知和应用研究将基础研究所。</a:t>
              </a:r>
            </a:p>
          </p:txBody>
        </p:sp>
        <p:sp>
          <p:nvSpPr>
            <p:cNvPr id="11" name="淘宝-想搞设计PPT(倒卖必究)-11">
              <a:extLst>
                <a:ext uri="{FF2B5EF4-FFF2-40B4-BE49-F238E27FC236}">
                  <a16:creationId xmlns:a16="http://schemas.microsoft.com/office/drawing/2014/main" id="{9609C8E8-8B65-48BF-A064-3BBACCA246AA}"/>
                </a:ext>
              </a:extLst>
            </p:cNvPr>
            <p:cNvSpPr/>
            <p:nvPr/>
          </p:nvSpPr>
          <p:spPr>
            <a:xfrm>
              <a:off x="821496" y="3040841"/>
              <a:ext cx="3064000" cy="532646"/>
            </a:xfrm>
            <a:prstGeom prst="rect">
              <a:avLst/>
            </a:prstGeom>
            <a:noFill/>
          </p:spPr>
          <p:txBody>
            <a:bodyPr wrap="square">
              <a:spAutoFit/>
            </a:bodyPr>
            <a:lstStyle/>
            <a:p>
              <a:pPr algn="ctr">
                <a:lnSpc>
                  <a:spcPct val="130000"/>
                </a:lnSpc>
              </a:pPr>
              <a:r>
                <a:rPr lang="zh-CN" altLang="en-US" sz="2400" b="1" dirty="0">
                  <a:solidFill>
                    <a:srgbClr val="15548D"/>
                  </a:solidFill>
                  <a:latin typeface="思源黑体 CN Bold" panose="020B0800000000000000" pitchFamily="34" charset="-122"/>
                  <a:ea typeface="思源黑体 CN Bold" panose="020B0800000000000000" pitchFamily="34" charset="-122"/>
                </a:rPr>
                <a:t>这里是小标题</a:t>
              </a:r>
            </a:p>
          </p:txBody>
        </p:sp>
      </p:grpSp>
      <p:grpSp>
        <p:nvGrpSpPr>
          <p:cNvPr id="13" name="组合 12">
            <a:extLst>
              <a:ext uri="{FF2B5EF4-FFF2-40B4-BE49-F238E27FC236}">
                <a16:creationId xmlns:a16="http://schemas.microsoft.com/office/drawing/2014/main" id="{560BFA17-2961-4FBE-80B6-B32EA8B18EC9}"/>
              </a:ext>
            </a:extLst>
          </p:cNvPr>
          <p:cNvGrpSpPr/>
          <p:nvPr/>
        </p:nvGrpSpPr>
        <p:grpSpPr>
          <a:xfrm>
            <a:off x="4378674" y="1004192"/>
            <a:ext cx="3391859" cy="4935673"/>
            <a:chOff x="821496" y="647936"/>
            <a:chExt cx="3112329" cy="4528914"/>
          </a:xfrm>
        </p:grpSpPr>
        <p:sp>
          <p:nvSpPr>
            <p:cNvPr id="16" name="淘宝-想搞设计PPT(倒卖必究)-16">
              <a:extLst>
                <a:ext uri="{FF2B5EF4-FFF2-40B4-BE49-F238E27FC236}">
                  <a16:creationId xmlns:a16="http://schemas.microsoft.com/office/drawing/2014/main" id="{9CED249F-7B5E-41D9-977A-18C8651EE5D4}"/>
                </a:ext>
              </a:extLst>
            </p:cNvPr>
            <p:cNvSpPr/>
            <p:nvPr/>
          </p:nvSpPr>
          <p:spPr>
            <a:xfrm>
              <a:off x="869825" y="647936"/>
              <a:ext cx="3064000" cy="4499188"/>
            </a:xfrm>
            <a:prstGeom prst="roundRect">
              <a:avLst>
                <a:gd name="adj" fmla="val 3261"/>
              </a:avLst>
            </a:prstGeom>
            <a:solidFill>
              <a:srgbClr val="F9F9F9"/>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17" name="淘宝-想搞设计PPT(倒卖必究)-17">
              <a:extLst>
                <a:ext uri="{FF2B5EF4-FFF2-40B4-BE49-F238E27FC236}">
                  <a16:creationId xmlns:a16="http://schemas.microsoft.com/office/drawing/2014/main" id="{1B1F21A0-4868-4550-948B-D974AB6CFE34}"/>
                </a:ext>
              </a:extLst>
            </p:cNvPr>
            <p:cNvSpPr/>
            <p:nvPr/>
          </p:nvSpPr>
          <p:spPr>
            <a:xfrm>
              <a:off x="883248" y="5110176"/>
              <a:ext cx="3050577" cy="66674"/>
            </a:xfrm>
            <a:custGeom>
              <a:avLst/>
              <a:gdLst>
                <a:gd name="connsiteX0" fmla="*/ 0 w 3050577"/>
                <a:gd name="connsiteY0" fmla="*/ 0 h 66674"/>
                <a:gd name="connsiteX1" fmla="*/ 3050577 w 3050577"/>
                <a:gd name="connsiteY1" fmla="*/ 0 h 66674"/>
                <a:gd name="connsiteX2" fmla="*/ 3049436 w 3050577"/>
                <a:gd name="connsiteY2" fmla="*/ 5650 h 66674"/>
                <a:gd name="connsiteX3" fmla="*/ 2957371 w 3050577"/>
                <a:gd name="connsiteY3" fmla="*/ 66674 h 66674"/>
                <a:gd name="connsiteX4" fmla="*/ 93205 w 3050577"/>
                <a:gd name="connsiteY4" fmla="*/ 66674 h 66674"/>
                <a:gd name="connsiteX5" fmla="*/ 1140 w 3050577"/>
                <a:gd name="connsiteY5" fmla="*/ 5650 h 6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577" h="66674">
                  <a:moveTo>
                    <a:pt x="0" y="0"/>
                  </a:moveTo>
                  <a:lnTo>
                    <a:pt x="3050577" y="0"/>
                  </a:lnTo>
                  <a:lnTo>
                    <a:pt x="3049436" y="5650"/>
                  </a:lnTo>
                  <a:cubicBezTo>
                    <a:pt x="3034268" y="41511"/>
                    <a:pt x="2998759" y="66674"/>
                    <a:pt x="2957371" y="66674"/>
                  </a:cubicBezTo>
                  <a:lnTo>
                    <a:pt x="93205" y="66674"/>
                  </a:lnTo>
                  <a:cubicBezTo>
                    <a:pt x="51818" y="66674"/>
                    <a:pt x="16308" y="41511"/>
                    <a:pt x="1140" y="5650"/>
                  </a:cubicBezTo>
                  <a:close/>
                </a:path>
              </a:pathLst>
            </a:custGeom>
            <a:solidFill>
              <a:srgbClr val="15548D"/>
            </a:solidFill>
            <a:ln>
              <a:noFill/>
            </a:ln>
            <a:effectLst>
              <a:outerShdw blurRad="254000" sx="101000" sy="101000" algn="ctr" rotWithShape="0">
                <a:srgbClr val="8B716B">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sp>
          <p:nvSpPr>
            <p:cNvPr id="18" name="淘宝-想搞设计PPT(倒卖必究)-18">
              <a:extLst>
                <a:ext uri="{FF2B5EF4-FFF2-40B4-BE49-F238E27FC236}">
                  <a16:creationId xmlns:a16="http://schemas.microsoft.com/office/drawing/2014/main" id="{C1937054-DD86-49A1-B060-B0B8972EE3DE}"/>
                </a:ext>
              </a:extLst>
            </p:cNvPr>
            <p:cNvSpPr/>
            <p:nvPr/>
          </p:nvSpPr>
          <p:spPr>
            <a:xfrm>
              <a:off x="1095966" y="3644206"/>
              <a:ext cx="2654425" cy="1091818"/>
            </a:xfrm>
            <a:prstGeom prst="rect">
              <a:avLst/>
            </a:prstGeom>
            <a:noFill/>
          </p:spPr>
          <p:txBody>
            <a:bodyPr wrap="square">
              <a:spAutoFit/>
            </a:bodyPr>
            <a:lstStyle/>
            <a:p>
              <a:pPr algn="just">
                <a:lnSpc>
                  <a:spcPct val="130000"/>
                </a:lnSpc>
              </a:pPr>
              <a:r>
                <a:rPr lang="zh-CN" altLang="en-US" sz="1400" dirty="0">
                  <a:solidFill/>
                  <a:latin typeface="思源黑体 CN Light" panose="020B0300000000000000" pitchFamily="34" charset="-122"/>
                  <a:ea typeface="思源黑体 CN Light" panose="020B0300000000000000" pitchFamily="34" charset="-122"/>
                </a:rPr>
                <a:t>研究内容包括基本研究它的开发性质源于好奇心及兴趣，目的乃是为了增加人类的知和应用研究将基础研究所。为什么会有免费的报告。</a:t>
              </a:r>
            </a:p>
          </p:txBody>
        </p:sp>
        <p:sp>
          <p:nvSpPr>
            <p:cNvPr id="19" name="淘宝-想搞设计PPT(倒卖必究)-19">
              <a:extLst>
                <a:ext uri="{FF2B5EF4-FFF2-40B4-BE49-F238E27FC236}">
                  <a16:creationId xmlns:a16="http://schemas.microsoft.com/office/drawing/2014/main" id="{9C1AAA4B-0C24-47A6-B01C-68F7DB02B072}"/>
                </a:ext>
              </a:extLst>
            </p:cNvPr>
            <p:cNvSpPr/>
            <p:nvPr/>
          </p:nvSpPr>
          <p:spPr>
            <a:xfrm>
              <a:off x="821496" y="3040841"/>
              <a:ext cx="3064000" cy="488750"/>
            </a:xfrm>
            <a:prstGeom prst="rect">
              <a:avLst/>
            </a:prstGeom>
            <a:noFill/>
          </p:spPr>
          <p:txBody>
            <a:bodyPr wrap="square">
              <a:spAutoFit/>
            </a:bodyPr>
            <a:lstStyle/>
            <a:p>
              <a:pPr algn="ctr">
                <a:lnSpc>
                  <a:spcPct val="130000"/>
                </a:lnSpc>
              </a:pPr>
              <a:r>
                <a:rPr lang="zh-CN" altLang="en-US" sz="2400" b="1" dirty="0">
                  <a:solidFill>
                    <a:srgbClr val="15548D"/>
                  </a:solidFill>
                  <a:latin typeface="思源黑体 CN Bold" panose="020B0800000000000000" pitchFamily="34" charset="-122"/>
                  <a:ea typeface="思源黑体 CN Bold" panose="020B0800000000000000" pitchFamily="34" charset="-122"/>
                </a:rPr>
                <a:t>这里是小标题</a:t>
              </a:r>
            </a:p>
          </p:txBody>
        </p:sp>
      </p:grpSp>
      <p:grpSp>
        <p:nvGrpSpPr>
          <p:cNvPr id="21" name="组合 20">
            <a:extLst>
              <a:ext uri="{FF2B5EF4-FFF2-40B4-BE49-F238E27FC236}">
                <a16:creationId xmlns:a16="http://schemas.microsoft.com/office/drawing/2014/main" id="{AA63B1F2-1198-4D21-A19D-A39E624CBA38}"/>
              </a:ext>
            </a:extLst>
          </p:cNvPr>
          <p:cNvGrpSpPr/>
          <p:nvPr/>
        </p:nvGrpSpPr>
        <p:grpSpPr>
          <a:xfrm>
            <a:off x="8179014" y="1272712"/>
            <a:ext cx="3112329" cy="4548441"/>
            <a:chOff x="821496" y="647936"/>
            <a:chExt cx="3112329" cy="4548441"/>
          </a:xfrm>
        </p:grpSpPr>
        <p:sp>
          <p:nvSpPr>
            <p:cNvPr id="24" name="淘宝-想搞设计PPT(倒卖必究)-24">
              <a:extLst>
                <a:ext uri="{FF2B5EF4-FFF2-40B4-BE49-F238E27FC236}">
                  <a16:creationId xmlns:a16="http://schemas.microsoft.com/office/drawing/2014/main" id="{59ABDD94-282B-43CA-B34C-08B8ABEC2B3D}"/>
                </a:ext>
              </a:extLst>
            </p:cNvPr>
            <p:cNvSpPr/>
            <p:nvPr/>
          </p:nvSpPr>
          <p:spPr>
            <a:xfrm>
              <a:off x="869825" y="647936"/>
              <a:ext cx="3064000" cy="4497667"/>
            </a:xfrm>
            <a:prstGeom prst="roundRect">
              <a:avLst>
                <a:gd name="adj" fmla="val 3261"/>
              </a:avLst>
            </a:prstGeom>
            <a:pattFill prst="ltUpDiag">
              <a:fgClr>
                <a:schemeClr val="bg1">
                  <a:lumMod val="85000"/>
                </a:schemeClr>
              </a:fgClr>
              <a:bgClr>
                <a:schemeClr val="bg1"/>
              </a:bgClr>
            </a:patt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5" name="淘宝-想搞设计PPT(倒卖必究)-25">
              <a:extLst>
                <a:ext uri="{FF2B5EF4-FFF2-40B4-BE49-F238E27FC236}">
                  <a16:creationId xmlns:a16="http://schemas.microsoft.com/office/drawing/2014/main" id="{CB9BC271-B4A2-4C87-A39B-5945FFEC1F6C}"/>
                </a:ext>
              </a:extLst>
            </p:cNvPr>
            <p:cNvSpPr/>
            <p:nvPr/>
          </p:nvSpPr>
          <p:spPr>
            <a:xfrm>
              <a:off x="883248" y="5129703"/>
              <a:ext cx="3050577" cy="66674"/>
            </a:xfrm>
            <a:custGeom>
              <a:avLst/>
              <a:gdLst>
                <a:gd name="connsiteX0" fmla="*/ 0 w 3050577"/>
                <a:gd name="connsiteY0" fmla="*/ 0 h 66674"/>
                <a:gd name="connsiteX1" fmla="*/ 3050577 w 3050577"/>
                <a:gd name="connsiteY1" fmla="*/ 0 h 66674"/>
                <a:gd name="connsiteX2" fmla="*/ 3049436 w 3050577"/>
                <a:gd name="connsiteY2" fmla="*/ 5650 h 66674"/>
                <a:gd name="connsiteX3" fmla="*/ 2957371 w 3050577"/>
                <a:gd name="connsiteY3" fmla="*/ 66674 h 66674"/>
                <a:gd name="connsiteX4" fmla="*/ 93205 w 3050577"/>
                <a:gd name="connsiteY4" fmla="*/ 66674 h 66674"/>
                <a:gd name="connsiteX5" fmla="*/ 1140 w 3050577"/>
                <a:gd name="connsiteY5" fmla="*/ 5650 h 6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577" h="66674">
                  <a:moveTo>
                    <a:pt x="0" y="0"/>
                  </a:moveTo>
                  <a:lnTo>
                    <a:pt x="3050577" y="0"/>
                  </a:lnTo>
                  <a:lnTo>
                    <a:pt x="3049436" y="5650"/>
                  </a:lnTo>
                  <a:cubicBezTo>
                    <a:pt x="3034268" y="41511"/>
                    <a:pt x="2998759" y="66674"/>
                    <a:pt x="2957371" y="66674"/>
                  </a:cubicBezTo>
                  <a:lnTo>
                    <a:pt x="93205" y="66674"/>
                  </a:lnTo>
                  <a:cubicBezTo>
                    <a:pt x="51818" y="66674"/>
                    <a:pt x="16308" y="41511"/>
                    <a:pt x="1140" y="5650"/>
                  </a:cubicBezTo>
                  <a:close/>
                </a:path>
              </a:pathLst>
            </a:custGeom>
            <a:solidFill>
              <a:srgbClr val="15548D">
                <a:alpha val="62000"/>
              </a:srgbClr>
            </a:solidFill>
            <a:ln>
              <a:noFill/>
            </a:ln>
            <a:effectLst>
              <a:outerShdw blurRad="254000" sx="101000" sy="101000" algn="ctr" rotWithShape="0">
                <a:srgbClr val="8B716B">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sp>
          <p:nvSpPr>
            <p:cNvPr id="26" name="淘宝-想搞设计PPT(倒卖必究)-26">
              <a:extLst>
                <a:ext uri="{FF2B5EF4-FFF2-40B4-BE49-F238E27FC236}">
                  <a16:creationId xmlns:a16="http://schemas.microsoft.com/office/drawing/2014/main" id="{A008465A-AE9A-4200-AB87-80C55B361A72}"/>
                </a:ext>
              </a:extLst>
            </p:cNvPr>
            <p:cNvSpPr/>
            <p:nvPr/>
          </p:nvSpPr>
          <p:spPr>
            <a:xfrm>
              <a:off x="1095966" y="3644206"/>
              <a:ext cx="2654425" cy="1351139"/>
            </a:xfrm>
            <a:prstGeom prst="rect">
              <a:avLst/>
            </a:prstGeom>
            <a:noFill/>
          </p:spPr>
          <p:txBody>
            <a:bodyPr wrap="square">
              <a:spAutoFit/>
            </a:bodyPr>
            <a:lstStyle/>
            <a:p>
              <a:pPr algn="just">
                <a:lnSpc>
                  <a:spcPct val="130000"/>
                </a:lnSpc>
              </a:pPr>
              <a:r>
                <a:rPr lang="zh-CN" altLang="en-US" sz="1400" dirty="0">
                  <a:solidFill/>
                  <a:latin typeface="思源黑体 CN Light" panose="020B0300000000000000" pitchFamily="34" charset="-122"/>
                  <a:ea typeface="思源黑体 CN Light" panose="020B0300000000000000" pitchFamily="34" charset="-122"/>
                </a:rPr>
                <a:t>研究内容包括基本研究它的开发性质源于好奇心及兴趣</a:t>
              </a:r>
              <a:r>
                <a:rPr lang="en-US" altLang="zh-CN" sz="1400" dirty="0">
                  <a:latin typeface="思源黑体 CN Light" panose="020B0300000000000000" pitchFamily="34" charset="-122"/>
                  <a:ea typeface="思源黑体 CN Light" panose="020B0300000000000000" pitchFamily="34" charset="-122"/>
                </a:rPr>
                <a:t>,</a:t>
              </a:r>
              <a:r>
                <a:rPr lang="zh-CN" altLang="en-US" sz="1400" dirty="0">
                  <a:latin typeface="思源黑体 CN Light" panose="020B0300000000000000" pitchFamily="34" charset="-122"/>
                  <a:ea typeface="思源黑体 CN Light" panose="020B0300000000000000" pitchFamily="34" charset="-122"/>
                </a:rPr>
                <a:t>目的乃是为了增加人类的知和应用研究将基础研究所。</a:t>
              </a:r>
            </a:p>
          </p:txBody>
        </p:sp>
        <p:sp>
          <p:nvSpPr>
            <p:cNvPr id="27" name="淘宝-想搞设计PPT(倒卖必究)-27">
              <a:extLst>
                <a:ext uri="{FF2B5EF4-FFF2-40B4-BE49-F238E27FC236}">
                  <a16:creationId xmlns:a16="http://schemas.microsoft.com/office/drawing/2014/main" id="{1F747436-1BAB-4369-8EC4-2EE70C03A200}"/>
                </a:ext>
              </a:extLst>
            </p:cNvPr>
            <p:cNvSpPr/>
            <p:nvPr/>
          </p:nvSpPr>
          <p:spPr>
            <a:xfrm>
              <a:off x="821496" y="3040841"/>
              <a:ext cx="3064000" cy="532646"/>
            </a:xfrm>
            <a:prstGeom prst="rect">
              <a:avLst/>
            </a:prstGeom>
            <a:noFill/>
          </p:spPr>
          <p:txBody>
            <a:bodyPr wrap="square">
              <a:spAutoFit/>
            </a:bodyPr>
            <a:lstStyle/>
            <a:p>
              <a:pPr algn="ctr">
                <a:lnSpc>
                  <a:spcPct val="130000"/>
                </a:lnSpc>
              </a:pPr>
              <a:r>
                <a:rPr lang="zh-CN" altLang="en-US" sz="2400" b="1" dirty="0">
                  <a:solidFill>
                    <a:srgbClr val="15548D"/>
                  </a:solidFill>
                  <a:latin typeface="思源黑体 CN Bold" panose="020B0800000000000000" pitchFamily="34" charset="-122"/>
                  <a:ea typeface="思源黑体 CN Bold" panose="020B0800000000000000" pitchFamily="34" charset="-122"/>
                </a:rPr>
                <a:t>这里是小标题</a:t>
              </a:r>
            </a:p>
          </p:txBody>
        </p:sp>
      </p:grpSp>
      <p:sp>
        <p:nvSpPr>
          <p:cNvPr id="32" name="淘宝-想搞设计PPT(倒卖必究)-32">
            <a:extLst>
              <a:ext uri="{FF2B5EF4-FFF2-40B4-BE49-F238E27FC236}">
                <a16:creationId xmlns:a16="http://schemas.microsoft.com/office/drawing/2014/main" id="{09DF5272-5281-4FB9-8D1C-D7970294F03F}"/>
              </a:ext>
            </a:extLst>
          </p:cNvPr>
          <p:cNvSpPr txBox="1"/>
          <p:nvPr/>
        </p:nvSpPr>
        <p:spPr>
          <a:xfrm>
            <a:off x="635462" y="6100262"/>
            <a:ext cx="10901417" cy="461665"/>
          </a:xfrm>
          <a:prstGeom prst="rect">
            <a:avLst/>
          </a:prstGeom>
          <a:noFill/>
        </p:spPr>
        <p:txBody>
          <a:bodyPr wrap="square" rtlCol="0">
            <a:spAutoFit/>
          </a:bodyPr>
          <a:lstStyle/>
          <a:p>
            <a:r>
              <a:rPr lang="en-US" altLang="zh-CN" sz="1200" dirty="0">
                <a:solidFill>
                  <a:srgbClr val="15548D">
                    <a:alpha val="71000"/>
                  </a:srgbClr>
                </a:solidFill>
                <a:latin typeface="思源黑体 CN Light" panose="020B0300000000000000" pitchFamily="34" charset="-122"/>
                <a:ea typeface="思源黑体 CN Light" panose="020B0300000000000000" pitchFamily="34" charset="-122"/>
              </a:rPr>
              <a:t>Subject background refers to the origin, significance, environment, state, previous research results, and the conditions for studying the subject. When writing a paper, the background of the subject should be explained at the beginning of the paper, so that readers can better understand the content.</a:t>
            </a:r>
          </a:p>
        </p:txBody>
      </p:sp>
      <p:grpSp>
        <p:nvGrpSpPr>
          <p:cNvPr id="56" name="组合 55">
            <a:extLst>
              <a:ext uri="{FF2B5EF4-FFF2-40B4-BE49-F238E27FC236}">
                <a16:creationId xmlns:a16="http://schemas.microsoft.com/office/drawing/2014/main" id="{DDDE8BA9-3FAD-477B-7A19-E9B869FF32AC}"/>
              </a:ext>
            </a:extLst>
          </p:cNvPr>
          <p:cNvGrpSpPr/>
          <p:nvPr/>
        </p:nvGrpSpPr>
        <p:grpSpPr>
          <a:xfrm>
            <a:off x="0" y="-44583"/>
            <a:ext cx="12192000" cy="792000"/>
            <a:chOff x="0" y="473042"/>
            <a:chExt cx="12192000" cy="792000"/>
          </a:xfrm>
        </p:grpSpPr>
        <p:sp>
          <p:nvSpPr>
            <p:cNvPr id="57" name="淘宝-想搞设计PPT(倒卖必究)-57">
              <a:extLst>
                <a:ext uri="{FF2B5EF4-FFF2-40B4-BE49-F238E27FC236}">
                  <a16:creationId xmlns:a16="http://schemas.microsoft.com/office/drawing/2014/main" id="{CA39B8C7-729D-5E96-212E-68B5DD9A0139}"/>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58" name="淘宝-想搞设计PPT(倒卖必究)-58">
              <a:extLst>
                <a:ext uri="{FF2B5EF4-FFF2-40B4-BE49-F238E27FC236}">
                  <a16:creationId xmlns:a16="http://schemas.microsoft.com/office/drawing/2014/main" id="{17204F7C-6212-D0DC-9E54-B00C2B4CFF7C}"/>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9" name="淘宝-想搞设计PPT(倒卖必究)-59">
              <a:extLst>
                <a:ext uri="{FF2B5EF4-FFF2-40B4-BE49-F238E27FC236}">
                  <a16:creationId xmlns:a16="http://schemas.microsoft.com/office/drawing/2014/main" id="{F3151305-3BB0-7FF7-D189-C5B2CE3FF1FE}"/>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绪论背景</a:t>
              </a:r>
            </a:p>
          </p:txBody>
        </p:sp>
        <p:sp>
          <p:nvSpPr>
            <p:cNvPr id="60" name="淘宝-想搞设计PPT(倒卖必究)-60">
              <a:extLst>
                <a:ext uri="{FF2B5EF4-FFF2-40B4-BE49-F238E27FC236}">
                  <a16:creationId xmlns:a16="http://schemas.microsoft.com/office/drawing/2014/main" id="{691E0BA0-45C9-AACD-D407-CCF65FC771B3}"/>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15548D"/>
                  </a:solidFill>
                </a:rPr>
                <a:t>研究内容</a:t>
              </a:r>
            </a:p>
          </p:txBody>
        </p:sp>
        <p:cxnSp>
          <p:nvCxnSpPr>
            <p:cNvPr id="61" name="淘宝-想搞设计PPT(倒卖必究)-61">
              <a:extLst>
                <a:ext uri="{FF2B5EF4-FFF2-40B4-BE49-F238E27FC236}">
                  <a16:creationId xmlns:a16="http://schemas.microsoft.com/office/drawing/2014/main" id="{B393B4CB-A5B8-3E05-E1C6-A5ED7BB9EEB9}"/>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62" name="淘宝-想搞设计PPT(倒卖必究)-62">
              <a:extLst>
                <a:ext uri="{FF2B5EF4-FFF2-40B4-BE49-F238E27FC236}">
                  <a16:creationId xmlns:a16="http://schemas.microsoft.com/office/drawing/2014/main" id="{299B688C-376C-1B3A-DEC4-0576FF6CAE19}"/>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63" name="淘宝-想搞设计PPT(倒卖必究)-63">
              <a:extLst>
                <a:ext uri="{FF2B5EF4-FFF2-40B4-BE49-F238E27FC236}">
                  <a16:creationId xmlns:a16="http://schemas.microsoft.com/office/drawing/2014/main" id="{7E2C22BC-7D22-F122-CFE9-8E965BBDE464}"/>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64" name="淘宝-想搞设计PPT(倒卖必究)-64">
              <a:extLst>
                <a:ext uri="{FF2B5EF4-FFF2-40B4-BE49-F238E27FC236}">
                  <a16:creationId xmlns:a16="http://schemas.microsoft.com/office/drawing/2014/main" id="{4FA3EC94-DCB2-4E4F-FA25-BB12A21F0A1D}"/>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研究过程</a:t>
              </a:r>
            </a:p>
          </p:txBody>
        </p:sp>
        <p:cxnSp>
          <p:nvCxnSpPr>
            <p:cNvPr id="65" name="淘宝-想搞设计PPT(倒卖必究)-65">
              <a:extLst>
                <a:ext uri="{FF2B5EF4-FFF2-40B4-BE49-F238E27FC236}">
                  <a16:creationId xmlns:a16="http://schemas.microsoft.com/office/drawing/2014/main" id="{E3DE1710-76F3-3204-38E5-1533BCC2FA02}"/>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66" name="淘宝-想搞设计PPT(倒卖必究)-66">
              <a:extLst>
                <a:ext uri="{FF2B5EF4-FFF2-40B4-BE49-F238E27FC236}">
                  <a16:creationId xmlns:a16="http://schemas.microsoft.com/office/drawing/2014/main" id="{08B93049-23FA-3E5A-B472-77DC0971C846}"/>
                </a:ext>
              </a:extLst>
            </p:cNvPr>
            <p:cNvSpPr txBox="1"/>
            <p:nvPr/>
          </p:nvSpPr>
          <p:spPr>
            <a:xfrm>
              <a:off x="7753229"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结果分析</a:t>
              </a:r>
            </a:p>
          </p:txBody>
        </p:sp>
        <p:pic>
          <p:nvPicPr>
            <p:cNvPr id="73" name="Picture 72" descr="华中科技大学.png"/>
            <p:cNvPicPr>
              <a:picLocks noChangeAspect="1"/>
            </p:cNvPicPr>
            <p:nvPr/>
          </p:nvPicPr>
          <p:blipFill>
            <a:blip r:embed="rId4"/>
            <a:stretch>
              <a:fillRect/>
            </a:stretch>
          </p:blipFill>
          <p:spPr>
            <a:xfrm>
              <a:off x="9790290" y="631277"/>
              <a:ext cx="2011854" cy="441888"/>
            </a:xfrm>
            <a:prstGeom prst="rect">
              <a:avLst/>
            </a:prstGeom>
          </p:spPr>
        </p:pic>
        <p:cxnSp>
          <p:nvCxnSpPr>
            <p:cNvPr id="68" name="淘宝-想搞设计PPT(倒卖必究)-68">
              <a:extLst>
                <a:ext uri="{FF2B5EF4-FFF2-40B4-BE49-F238E27FC236}">
                  <a16:creationId xmlns:a16="http://schemas.microsoft.com/office/drawing/2014/main" id="{7BB43871-302D-DE60-26AC-F34AA40E64AB}"/>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69" name="淘宝-想搞设计PPT(倒卖必究)-69">
              <a:extLst>
                <a:ext uri="{FF2B5EF4-FFF2-40B4-BE49-F238E27FC236}">
                  <a16:creationId xmlns:a16="http://schemas.microsoft.com/office/drawing/2014/main" id="{8B1EE510-D9C8-937A-D2CC-4E0F85B2A447}"/>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pic>
        <p:nvPicPr>
          <p:cNvPr id="74" name="Picture 73" descr="666f4edec84d24d39597ce1a.jpg"/>
          <p:cNvPicPr>
            <a:picLocks noChangeAspect="1"/>
          </p:cNvPicPr>
          <p:nvPr/>
        </p:nvPicPr>
        <p:blipFill>
          <a:blip r:embed="rId5"/>
          <a:stretch>
            <a:fillRect/>
          </a:stretch>
        </p:blipFill>
        <p:spPr>
          <a:xfrm>
            <a:off x="1222810" y="1716006"/>
            <a:ext cx="2482339" cy="1551462"/>
          </a:xfrm>
          <a:prstGeom prst="rect">
            <a:avLst/>
          </a:prstGeom>
        </p:spPr>
      </p:pic>
      <p:pic>
        <p:nvPicPr>
          <p:cNvPr id="75" name="Picture 74" descr="66745243146b39377380bae0.jpg"/>
          <p:cNvPicPr>
            <a:picLocks noChangeAspect="1"/>
          </p:cNvPicPr>
          <p:nvPr/>
        </p:nvPicPr>
        <p:blipFill>
          <a:blip r:embed="rId6"/>
          <a:stretch>
            <a:fillRect/>
          </a:stretch>
        </p:blipFill>
        <p:spPr>
          <a:xfrm>
            <a:off x="4880410" y="1354056"/>
            <a:ext cx="2482339" cy="1551462"/>
          </a:xfrm>
          <a:prstGeom prst="rect">
            <a:avLst/>
          </a:prstGeom>
        </p:spPr>
      </p:pic>
      <p:pic>
        <p:nvPicPr>
          <p:cNvPr id="76" name="Picture 75" descr="6674524570ee601ecfd258e8.jpg"/>
          <p:cNvPicPr>
            <a:picLocks noChangeAspect="1"/>
          </p:cNvPicPr>
          <p:nvPr/>
        </p:nvPicPr>
        <p:blipFill>
          <a:blip r:embed="rId7"/>
          <a:stretch>
            <a:fillRect/>
          </a:stretch>
        </p:blipFill>
        <p:spPr>
          <a:xfrm>
            <a:off x="8595160" y="1620756"/>
            <a:ext cx="2482339" cy="1551462"/>
          </a:xfrm>
          <a:prstGeom prst="rect">
            <a:avLst/>
          </a:prstGeom>
        </p:spPr>
      </p:pic>
    </p:spTree>
    <p:extLst>
      <p:ext uri="{BB962C8B-B14F-4D97-AF65-F5344CB8AC3E}">
        <p14:creationId xmlns:p14="http://schemas.microsoft.com/office/powerpoint/2010/main" val="160801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a:extLst>
              <a:ext uri="{FF2B5EF4-FFF2-40B4-BE49-F238E27FC236}">
                <a16:creationId xmlns:a16="http://schemas.microsoft.com/office/drawing/2014/main" id="{90A8B06F-A378-CC42-4929-F86460033D13}"/>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4" name="淘宝-想搞设计PPT(倒卖必究)-4">
            <a:extLst>
              <a:ext uri="{FF2B5EF4-FFF2-40B4-BE49-F238E27FC236}">
                <a16:creationId xmlns:a16="http://schemas.microsoft.com/office/drawing/2014/main" id="{7D99F049-32A5-1CBE-B4BE-8E611AC5EFB6}"/>
              </a:ext>
            </a:extLst>
          </p:cNvPr>
          <p:cNvSpPr>
            <a:spLocks noGrp="1"/>
          </p:cNvSpPr>
          <p:nvPr>
            <p:ph type="ftr" sz="quarter" idx="4294967295"/>
          </p:nvPr>
        </p:nvSpPr>
        <p:spPr>
          <a:xfrm>
            <a:off x="2960619"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FC403C14-2449-36CC-34ED-2AC02103A502}"/>
              </a:ext>
            </a:extLst>
          </p:cNvPr>
          <p:cNvSpPr>
            <a:spLocks noGrp="1"/>
          </p:cNvSpPr>
          <p:nvPr>
            <p:ph type="sldNum" sz="quarter" idx="4294967295"/>
          </p:nvPr>
        </p:nvSpPr>
        <p:spPr>
          <a:xfrm>
            <a:off x="7532619" y="6356350"/>
            <a:ext cx="2743200" cy="365125"/>
          </a:xfrm>
        </p:spPr>
        <p:txBody>
          <a:bodyPr/>
          <a:lstStyle/>
          <a:p>
            <a:fld id="{C6E9B4BE-54A1-497B-851A-7CF31E4FBF32}" type="slidenum">
              <a:rPr lang="zh-CN" altLang="en-US" smtClean="0"/>
              <a:t>8</a:t>
            </a:fld>
            <a:endParaRPr lang="zh-CN" altLang="en-US"/>
          </a:p>
        </p:txBody>
      </p:sp>
      <p:sp>
        <p:nvSpPr>
          <p:cNvPr id="23" name="淘宝-想搞设计PPT(倒卖必究)-23">
            <a:extLst>
              <a:ext uri="{FF2B5EF4-FFF2-40B4-BE49-F238E27FC236}">
                <a16:creationId xmlns:a16="http://schemas.microsoft.com/office/drawing/2014/main" id="{684FE28C-B2D7-43A4-AEA4-2B7DF5AF1057}"/>
              </a:ext>
            </a:extLst>
          </p:cNvPr>
          <p:cNvSpPr/>
          <p:nvPr/>
        </p:nvSpPr>
        <p:spPr>
          <a:xfrm flipH="1" flipV="1">
            <a:off x="1345002" y="4063999"/>
            <a:ext cx="8984718" cy="2061047"/>
          </a:xfrm>
          <a:prstGeom prst="roundRect">
            <a:avLst>
              <a:gd name="adj" fmla="val 6801"/>
            </a:avLst>
          </a:prstGeom>
          <a:solidFill>
            <a:srgbClr val="FFFFFF"/>
          </a:solid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70937EE4-B4C0-C2B2-55A1-E570156B83FA}"/>
              </a:ext>
            </a:extLst>
          </p:cNvPr>
          <p:cNvGrpSpPr/>
          <p:nvPr/>
        </p:nvGrpSpPr>
        <p:grpSpPr>
          <a:xfrm>
            <a:off x="2261714" y="4290225"/>
            <a:ext cx="2834886" cy="646331"/>
            <a:chOff x="3339695" y="4290225"/>
            <a:chExt cx="2834886" cy="646331"/>
          </a:xfrm>
        </p:grpSpPr>
        <p:grpSp>
          <p:nvGrpSpPr>
            <p:cNvPr id="25" name="组合 24">
              <a:extLst>
                <a:ext uri="{FF2B5EF4-FFF2-40B4-BE49-F238E27FC236}">
                  <a16:creationId xmlns:a16="http://schemas.microsoft.com/office/drawing/2014/main" id="{7BC7BD6A-238E-4D55-97AA-231E9D9D7DB8}"/>
                </a:ext>
              </a:extLst>
            </p:cNvPr>
            <p:cNvGrpSpPr/>
            <p:nvPr/>
          </p:nvGrpSpPr>
          <p:grpSpPr>
            <a:xfrm>
              <a:off x="3339695" y="4290225"/>
              <a:ext cx="2834886" cy="646331"/>
              <a:chOff x="342553" y="2822368"/>
              <a:chExt cx="2834886" cy="646331"/>
            </a:xfrm>
          </p:grpSpPr>
          <p:sp>
            <p:nvSpPr>
              <p:cNvPr id="27" name="淘宝-想搞设计PPT(倒卖必究)-27">
                <a:extLst>
                  <a:ext uri="{FF2B5EF4-FFF2-40B4-BE49-F238E27FC236}">
                    <a16:creationId xmlns:a16="http://schemas.microsoft.com/office/drawing/2014/main" id="{C0C58F5C-BBDC-4EB6-9131-D485FD845D7C}"/>
                  </a:ext>
                </a:extLst>
              </p:cNvPr>
              <p:cNvSpPr/>
              <p:nvPr/>
            </p:nvSpPr>
            <p:spPr>
              <a:xfrm>
                <a:off x="342553" y="2877078"/>
                <a:ext cx="2834886" cy="515714"/>
              </a:xfrm>
              <a:prstGeom prst="roundRect">
                <a:avLst>
                  <a:gd name="adj" fmla="val 5000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淘宝-想搞设计PPT(倒卖必究)-28">
                <a:extLst>
                  <a:ext uri="{FF2B5EF4-FFF2-40B4-BE49-F238E27FC236}">
                    <a16:creationId xmlns:a16="http://schemas.microsoft.com/office/drawing/2014/main" id="{5E6A970E-E9F4-4B86-B8C8-36F195BC30CE}"/>
                  </a:ext>
                </a:extLst>
              </p:cNvPr>
              <p:cNvSpPr/>
              <p:nvPr/>
            </p:nvSpPr>
            <p:spPr>
              <a:xfrm>
                <a:off x="603936" y="2842913"/>
                <a:ext cx="445425" cy="60346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淘宝-想搞设计PPT(倒卖必究)-29">
                <a:extLst>
                  <a:ext uri="{FF2B5EF4-FFF2-40B4-BE49-F238E27FC236}">
                    <a16:creationId xmlns:a16="http://schemas.microsoft.com/office/drawing/2014/main" id="{B6876D33-96B4-41AA-A33B-40C0CAC3527D}"/>
                  </a:ext>
                </a:extLst>
              </p:cNvPr>
              <p:cNvSpPr/>
              <p:nvPr/>
            </p:nvSpPr>
            <p:spPr>
              <a:xfrm>
                <a:off x="603936" y="2822368"/>
                <a:ext cx="461836" cy="646331"/>
              </a:xfrm>
              <a:prstGeom prst="rect">
                <a:avLst/>
              </a:prstGeom>
            </p:spPr>
            <p:txBody>
              <a:bodyPr wrap="square">
                <a:spAutoFit/>
              </a:bodyPr>
              <a:lstStyle/>
              <a:p>
                <a:pPr algn="ctr"/>
                <a:r>
                  <a:rPr lang="en-US" altLang="zh-CN" sz="3600" dirty="0">
                    <a:solidFill>
                      <a:srgbClr val="15548D"/>
                    </a:solidFill>
                    <a:latin typeface="思源黑体 CN Bold" panose="020B0800000000000000" pitchFamily="34" charset="-122"/>
                    <a:ea typeface="思源黑体 CN Bold" panose="020B0800000000000000" pitchFamily="34" charset="-122"/>
                  </a:rPr>
                  <a:t>1</a:t>
                </a:r>
                <a:endParaRPr lang="zh-CN" altLang="en-US" sz="3600" dirty="0">
                  <a:solidFill>
                    <a:srgbClr val="211D71"/>
                  </a:solidFill>
                  <a:latin typeface="思源黑体 CN Bold" panose="020B0800000000000000" pitchFamily="34" charset="-122"/>
                  <a:ea typeface="思源黑体 CN Bold" panose="020B0800000000000000" pitchFamily="34" charset="-122"/>
                </a:endParaRPr>
              </a:p>
            </p:txBody>
          </p:sp>
        </p:grpSp>
        <p:sp>
          <p:nvSpPr>
            <p:cNvPr id="26" name="淘宝-想搞设计PPT(倒卖必究)-26">
              <a:extLst>
                <a:ext uri="{FF2B5EF4-FFF2-40B4-BE49-F238E27FC236}">
                  <a16:creationId xmlns:a16="http://schemas.microsoft.com/office/drawing/2014/main" id="{F586BC6B-B6FE-465E-AB57-F470E2F19EA4}"/>
                </a:ext>
              </a:extLst>
            </p:cNvPr>
            <p:cNvSpPr/>
            <p:nvPr/>
          </p:nvSpPr>
          <p:spPr>
            <a:xfrm>
              <a:off x="4117081" y="4398859"/>
              <a:ext cx="1915584" cy="430887"/>
            </a:xfrm>
            <a:prstGeom prst="rect">
              <a:avLst/>
            </a:prstGeom>
          </p:spPr>
          <p:txBody>
            <a:bodyPr wrap="square">
              <a:spAutoFit/>
            </a:bodyPr>
            <a:lstStyle/>
            <a:p>
              <a:pPr algn="r"/>
              <a:r>
                <a:rPr lang="zh-CN" altLang="en-US" sz="2200" dirty="0">
                  <a:solidFill>
                    <a:srgbClr val="15548D"/>
                  </a:solidFill>
                  <a:latin typeface="思源黑体 CN Medium" panose="020B0600000000000000" pitchFamily="34" charset="-122"/>
                  <a:ea typeface="思源黑体 CN Medium" panose="020B0600000000000000" pitchFamily="34" charset="-122"/>
                </a:rPr>
                <a:t>打算研究什么</a:t>
              </a:r>
            </a:p>
          </p:txBody>
        </p:sp>
      </p:grpSp>
      <p:grpSp>
        <p:nvGrpSpPr>
          <p:cNvPr id="16" name="组合 15">
            <a:extLst>
              <a:ext uri="{FF2B5EF4-FFF2-40B4-BE49-F238E27FC236}">
                <a16:creationId xmlns:a16="http://schemas.microsoft.com/office/drawing/2014/main" id="{3F58C06F-9E0E-2DE4-F03F-0B48F62E6524}"/>
              </a:ext>
            </a:extLst>
          </p:cNvPr>
          <p:cNvGrpSpPr/>
          <p:nvPr/>
        </p:nvGrpSpPr>
        <p:grpSpPr>
          <a:xfrm>
            <a:off x="6346289" y="5158603"/>
            <a:ext cx="2834886" cy="646331"/>
            <a:chOff x="7424270" y="5158603"/>
            <a:chExt cx="2834886" cy="646331"/>
          </a:xfrm>
        </p:grpSpPr>
        <p:grpSp>
          <p:nvGrpSpPr>
            <p:cNvPr id="31" name="组合 30">
              <a:extLst>
                <a:ext uri="{FF2B5EF4-FFF2-40B4-BE49-F238E27FC236}">
                  <a16:creationId xmlns:a16="http://schemas.microsoft.com/office/drawing/2014/main" id="{4C1E014F-5E87-4247-BB4C-DDB26B4CAC60}"/>
                </a:ext>
              </a:extLst>
            </p:cNvPr>
            <p:cNvGrpSpPr/>
            <p:nvPr/>
          </p:nvGrpSpPr>
          <p:grpSpPr>
            <a:xfrm>
              <a:off x="7424270" y="5158603"/>
              <a:ext cx="2834886" cy="646331"/>
              <a:chOff x="342553" y="2822368"/>
              <a:chExt cx="2834886" cy="646331"/>
            </a:xfrm>
          </p:grpSpPr>
          <p:sp>
            <p:nvSpPr>
              <p:cNvPr id="33" name="淘宝-想搞设计PPT(倒卖必究)-33">
                <a:extLst>
                  <a:ext uri="{FF2B5EF4-FFF2-40B4-BE49-F238E27FC236}">
                    <a16:creationId xmlns:a16="http://schemas.microsoft.com/office/drawing/2014/main" id="{080B3564-B74B-45B2-8EAC-B773855EBF92}"/>
                  </a:ext>
                </a:extLst>
              </p:cNvPr>
              <p:cNvSpPr/>
              <p:nvPr/>
            </p:nvSpPr>
            <p:spPr>
              <a:xfrm>
                <a:off x="342553" y="2877078"/>
                <a:ext cx="2834886" cy="515714"/>
              </a:xfrm>
              <a:prstGeom prst="roundRect">
                <a:avLst>
                  <a:gd name="adj" fmla="val 5000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a:extLst>
                  <a:ext uri="{FF2B5EF4-FFF2-40B4-BE49-F238E27FC236}">
                    <a16:creationId xmlns:a16="http://schemas.microsoft.com/office/drawing/2014/main" id="{3BDBB99E-82B9-4F4B-878D-1E5F6E3D9A16}"/>
                  </a:ext>
                </a:extLst>
              </p:cNvPr>
              <p:cNvSpPr/>
              <p:nvPr/>
            </p:nvSpPr>
            <p:spPr>
              <a:xfrm>
                <a:off x="603936" y="2842913"/>
                <a:ext cx="446400" cy="60346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淘宝-想搞设计PPT(倒卖必究)-35">
                <a:extLst>
                  <a:ext uri="{FF2B5EF4-FFF2-40B4-BE49-F238E27FC236}">
                    <a16:creationId xmlns:a16="http://schemas.microsoft.com/office/drawing/2014/main" id="{3F4FC4D7-8E78-496C-BE19-69EF1B739EBF}"/>
                  </a:ext>
                </a:extLst>
              </p:cNvPr>
              <p:cNvSpPr/>
              <p:nvPr/>
            </p:nvSpPr>
            <p:spPr>
              <a:xfrm>
                <a:off x="603936" y="2822368"/>
                <a:ext cx="461836" cy="646331"/>
              </a:xfrm>
              <a:prstGeom prst="rect">
                <a:avLst/>
              </a:prstGeom>
            </p:spPr>
            <p:txBody>
              <a:bodyPr wrap="square">
                <a:spAutoFit/>
              </a:bodyPr>
              <a:lstStyle/>
              <a:p>
                <a:pPr algn="ctr"/>
                <a:r>
                  <a:rPr lang="en-US" altLang="zh-CN" sz="3600" dirty="0">
                    <a:solidFill>
                      <a:srgbClr val="15548D"/>
                    </a:solidFill>
                    <a:latin typeface="思源黑体 CN Bold" panose="020B0800000000000000" pitchFamily="34" charset="-122"/>
                    <a:ea typeface="思源黑体 CN Bold" panose="020B0800000000000000" pitchFamily="34" charset="-122"/>
                  </a:rPr>
                  <a:t>4</a:t>
                </a:r>
                <a:endParaRPr lang="zh-CN" altLang="en-US" sz="3600" dirty="0">
                  <a:solidFill>
                    <a:srgbClr val="211D71"/>
                  </a:solidFill>
                  <a:latin typeface="思源黑体 CN Bold" panose="020B0800000000000000" pitchFamily="34" charset="-122"/>
                  <a:ea typeface="思源黑体 CN Bold" panose="020B0800000000000000" pitchFamily="34" charset="-122"/>
                </a:endParaRPr>
              </a:p>
            </p:txBody>
          </p:sp>
        </p:grpSp>
        <p:sp>
          <p:nvSpPr>
            <p:cNvPr id="32" name="淘宝-想搞设计PPT(倒卖必究)-32">
              <a:extLst>
                <a:ext uri="{FF2B5EF4-FFF2-40B4-BE49-F238E27FC236}">
                  <a16:creationId xmlns:a16="http://schemas.microsoft.com/office/drawing/2014/main" id="{AD2FF31A-7AD1-4786-A188-CE6B6E92242A}"/>
                </a:ext>
              </a:extLst>
            </p:cNvPr>
            <p:cNvSpPr/>
            <p:nvPr/>
          </p:nvSpPr>
          <p:spPr>
            <a:xfrm>
              <a:off x="8201656" y="5267237"/>
              <a:ext cx="1915584" cy="430887"/>
            </a:xfrm>
            <a:prstGeom prst="rect">
              <a:avLst/>
            </a:prstGeom>
          </p:spPr>
          <p:txBody>
            <a:bodyPr wrap="square">
              <a:spAutoFit/>
            </a:bodyPr>
            <a:lstStyle/>
            <a:p>
              <a:pPr algn="r"/>
              <a:r>
                <a:rPr lang="zh-CN" altLang="en-US" sz="2200" dirty="0">
                  <a:solidFill>
                    <a:srgbClr val="15548D"/>
                  </a:solidFill>
                  <a:latin typeface="思源黑体 CN Medium" panose="020B0600000000000000" pitchFamily="34" charset="-122"/>
                  <a:ea typeface="思源黑体 CN Medium" panose="020B0600000000000000" pitchFamily="34" charset="-122"/>
                </a:rPr>
                <a:t>产出研究成果</a:t>
              </a:r>
            </a:p>
          </p:txBody>
        </p:sp>
      </p:grpSp>
      <p:grpSp>
        <p:nvGrpSpPr>
          <p:cNvPr id="14" name="组合 13">
            <a:extLst>
              <a:ext uri="{FF2B5EF4-FFF2-40B4-BE49-F238E27FC236}">
                <a16:creationId xmlns:a16="http://schemas.microsoft.com/office/drawing/2014/main" id="{F5BDB8F7-722B-D404-8518-7904CD146D04}"/>
              </a:ext>
            </a:extLst>
          </p:cNvPr>
          <p:cNvGrpSpPr/>
          <p:nvPr/>
        </p:nvGrpSpPr>
        <p:grpSpPr>
          <a:xfrm>
            <a:off x="6346289" y="4290225"/>
            <a:ext cx="2834886" cy="646331"/>
            <a:chOff x="7424270" y="4290225"/>
            <a:chExt cx="2834886" cy="646331"/>
          </a:xfrm>
        </p:grpSpPr>
        <p:grpSp>
          <p:nvGrpSpPr>
            <p:cNvPr id="37" name="组合 36">
              <a:extLst>
                <a:ext uri="{FF2B5EF4-FFF2-40B4-BE49-F238E27FC236}">
                  <a16:creationId xmlns:a16="http://schemas.microsoft.com/office/drawing/2014/main" id="{D7E11201-90AB-46A8-93AC-CF99967A561D}"/>
                </a:ext>
              </a:extLst>
            </p:cNvPr>
            <p:cNvGrpSpPr/>
            <p:nvPr/>
          </p:nvGrpSpPr>
          <p:grpSpPr>
            <a:xfrm>
              <a:off x="7424270" y="4290225"/>
              <a:ext cx="2834886" cy="646331"/>
              <a:chOff x="342553" y="2822368"/>
              <a:chExt cx="2834886" cy="646331"/>
            </a:xfrm>
          </p:grpSpPr>
          <p:sp>
            <p:nvSpPr>
              <p:cNvPr id="39" name="淘宝-想搞设计PPT(倒卖必究)-39">
                <a:extLst>
                  <a:ext uri="{FF2B5EF4-FFF2-40B4-BE49-F238E27FC236}">
                    <a16:creationId xmlns:a16="http://schemas.microsoft.com/office/drawing/2014/main" id="{93D5DA27-1280-4F11-9F6D-6D39B8B67965}"/>
                  </a:ext>
                </a:extLst>
              </p:cNvPr>
              <p:cNvSpPr/>
              <p:nvPr/>
            </p:nvSpPr>
            <p:spPr>
              <a:xfrm>
                <a:off x="342553" y="2877078"/>
                <a:ext cx="2834886" cy="515714"/>
              </a:xfrm>
              <a:prstGeom prst="roundRect">
                <a:avLst>
                  <a:gd name="adj" fmla="val 5000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淘宝-想搞设计PPT(倒卖必究)-40">
                <a:extLst>
                  <a:ext uri="{FF2B5EF4-FFF2-40B4-BE49-F238E27FC236}">
                    <a16:creationId xmlns:a16="http://schemas.microsoft.com/office/drawing/2014/main" id="{DD26486E-2C95-4943-96D5-C60CDE6AEFB0}"/>
                  </a:ext>
                </a:extLst>
              </p:cNvPr>
              <p:cNvSpPr/>
              <p:nvPr/>
            </p:nvSpPr>
            <p:spPr>
              <a:xfrm>
                <a:off x="603936" y="2842913"/>
                <a:ext cx="446400" cy="60346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淘宝-想搞设计PPT(倒卖必究)-41">
                <a:extLst>
                  <a:ext uri="{FF2B5EF4-FFF2-40B4-BE49-F238E27FC236}">
                    <a16:creationId xmlns:a16="http://schemas.microsoft.com/office/drawing/2014/main" id="{0169A8D2-D0CA-4CAE-8474-19679746E2CB}"/>
                  </a:ext>
                </a:extLst>
              </p:cNvPr>
              <p:cNvSpPr/>
              <p:nvPr/>
            </p:nvSpPr>
            <p:spPr>
              <a:xfrm>
                <a:off x="603936" y="2822368"/>
                <a:ext cx="461836" cy="646331"/>
              </a:xfrm>
              <a:prstGeom prst="rect">
                <a:avLst/>
              </a:prstGeom>
            </p:spPr>
            <p:txBody>
              <a:bodyPr wrap="square">
                <a:spAutoFit/>
              </a:bodyPr>
              <a:lstStyle/>
              <a:p>
                <a:pPr algn="ctr"/>
                <a:r>
                  <a:rPr lang="en-US" altLang="zh-CN" sz="3600" dirty="0">
                    <a:solidFill>
                      <a:srgbClr val="15548D"/>
                    </a:solidFill>
                    <a:latin typeface="思源黑体 CN Bold" panose="020B0800000000000000" pitchFamily="34" charset="-122"/>
                    <a:ea typeface="思源黑体 CN Bold" panose="020B0800000000000000" pitchFamily="34" charset="-122"/>
                  </a:rPr>
                  <a:t>2</a:t>
                </a:r>
                <a:endParaRPr lang="zh-CN" altLang="en-US" sz="3600" dirty="0">
                  <a:solidFill>
                    <a:srgbClr val="211D71"/>
                  </a:solidFill>
                  <a:latin typeface="思源黑体 CN Bold" panose="020B0800000000000000" pitchFamily="34" charset="-122"/>
                  <a:ea typeface="思源黑体 CN Bold" panose="020B0800000000000000" pitchFamily="34" charset="-122"/>
                </a:endParaRPr>
              </a:p>
            </p:txBody>
          </p:sp>
        </p:grpSp>
        <p:sp>
          <p:nvSpPr>
            <p:cNvPr id="38" name="淘宝-想搞设计PPT(倒卖必究)-38">
              <a:extLst>
                <a:ext uri="{FF2B5EF4-FFF2-40B4-BE49-F238E27FC236}">
                  <a16:creationId xmlns:a16="http://schemas.microsoft.com/office/drawing/2014/main" id="{BEB2B335-8840-46DE-908A-2E989486988C}"/>
                </a:ext>
              </a:extLst>
            </p:cNvPr>
            <p:cNvSpPr/>
            <p:nvPr/>
          </p:nvSpPr>
          <p:spPr>
            <a:xfrm>
              <a:off x="8201656" y="4398859"/>
              <a:ext cx="1915584" cy="430887"/>
            </a:xfrm>
            <a:prstGeom prst="rect">
              <a:avLst/>
            </a:prstGeom>
          </p:spPr>
          <p:txBody>
            <a:bodyPr wrap="square">
              <a:spAutoFit/>
            </a:bodyPr>
            <a:lstStyle/>
            <a:p>
              <a:pPr algn="r"/>
              <a:r>
                <a:rPr lang="zh-CN" altLang="en-US" sz="2200" dirty="0">
                  <a:solidFill>
                    <a:srgbClr val="15548D"/>
                  </a:solidFill>
                  <a:latin typeface="思源黑体 CN Medium" panose="020B0600000000000000" pitchFamily="34" charset="-122"/>
                  <a:ea typeface="思源黑体 CN Medium" panose="020B0600000000000000" pitchFamily="34" charset="-122"/>
                </a:rPr>
                <a:t>研究范围界限</a:t>
              </a:r>
            </a:p>
          </p:txBody>
        </p:sp>
      </p:grpSp>
      <p:grpSp>
        <p:nvGrpSpPr>
          <p:cNvPr id="9" name="组合 8">
            <a:extLst>
              <a:ext uri="{FF2B5EF4-FFF2-40B4-BE49-F238E27FC236}">
                <a16:creationId xmlns:a16="http://schemas.microsoft.com/office/drawing/2014/main" id="{848E85FB-CE4B-824D-7D99-D4CCCE16337F}"/>
              </a:ext>
            </a:extLst>
          </p:cNvPr>
          <p:cNvGrpSpPr/>
          <p:nvPr/>
        </p:nvGrpSpPr>
        <p:grpSpPr>
          <a:xfrm>
            <a:off x="2261714" y="5158603"/>
            <a:ext cx="2834886" cy="646331"/>
            <a:chOff x="3339695" y="5158603"/>
            <a:chExt cx="2834886" cy="646331"/>
          </a:xfrm>
        </p:grpSpPr>
        <p:grpSp>
          <p:nvGrpSpPr>
            <p:cNvPr id="49" name="组合 48">
              <a:extLst>
                <a:ext uri="{FF2B5EF4-FFF2-40B4-BE49-F238E27FC236}">
                  <a16:creationId xmlns:a16="http://schemas.microsoft.com/office/drawing/2014/main" id="{3DD4BECC-E1E7-4A18-8727-02B7C72E7DE1}"/>
                </a:ext>
              </a:extLst>
            </p:cNvPr>
            <p:cNvGrpSpPr/>
            <p:nvPr/>
          </p:nvGrpSpPr>
          <p:grpSpPr>
            <a:xfrm>
              <a:off x="3339695" y="5158603"/>
              <a:ext cx="2834886" cy="646331"/>
              <a:chOff x="342553" y="2822368"/>
              <a:chExt cx="2834886" cy="646331"/>
            </a:xfrm>
          </p:grpSpPr>
          <p:sp>
            <p:nvSpPr>
              <p:cNvPr id="51" name="淘宝-想搞设计PPT(倒卖必究)-51">
                <a:extLst>
                  <a:ext uri="{FF2B5EF4-FFF2-40B4-BE49-F238E27FC236}">
                    <a16:creationId xmlns:a16="http://schemas.microsoft.com/office/drawing/2014/main" id="{69158A0F-A86B-4F47-BC74-C3349624644D}"/>
                  </a:ext>
                </a:extLst>
              </p:cNvPr>
              <p:cNvSpPr/>
              <p:nvPr/>
            </p:nvSpPr>
            <p:spPr>
              <a:xfrm>
                <a:off x="342553" y="2877078"/>
                <a:ext cx="2834886" cy="515714"/>
              </a:xfrm>
              <a:prstGeom prst="roundRect">
                <a:avLst>
                  <a:gd name="adj" fmla="val 5000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淘宝-想搞设计PPT(倒卖必究)-52">
                <a:extLst>
                  <a:ext uri="{FF2B5EF4-FFF2-40B4-BE49-F238E27FC236}">
                    <a16:creationId xmlns:a16="http://schemas.microsoft.com/office/drawing/2014/main" id="{B600A1D0-88C6-43DD-8A57-FE16E1DDB2B3}"/>
                  </a:ext>
                </a:extLst>
              </p:cNvPr>
              <p:cNvSpPr/>
              <p:nvPr/>
            </p:nvSpPr>
            <p:spPr>
              <a:xfrm>
                <a:off x="603936" y="2842913"/>
                <a:ext cx="446400" cy="603461"/>
              </a:xfrm>
              <a:prstGeom prst="parallelogram">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淘宝-想搞设计PPT(倒卖必究)-53">
                <a:extLst>
                  <a:ext uri="{FF2B5EF4-FFF2-40B4-BE49-F238E27FC236}">
                    <a16:creationId xmlns:a16="http://schemas.microsoft.com/office/drawing/2014/main" id="{99404686-59B6-4C62-955B-3FFE258DECBD}"/>
                  </a:ext>
                </a:extLst>
              </p:cNvPr>
              <p:cNvSpPr/>
              <p:nvPr/>
            </p:nvSpPr>
            <p:spPr>
              <a:xfrm>
                <a:off x="603936" y="2822368"/>
                <a:ext cx="461836" cy="646331"/>
              </a:xfrm>
              <a:prstGeom prst="rect">
                <a:avLst/>
              </a:prstGeom>
            </p:spPr>
            <p:txBody>
              <a:bodyPr wrap="square">
                <a:spAutoFit/>
              </a:bodyPr>
              <a:lstStyle/>
              <a:p>
                <a:pPr algn="ctr"/>
                <a:r>
                  <a:rPr lang="en-US" altLang="zh-CN" sz="3600" dirty="0">
                    <a:solidFill>
                      <a:srgbClr val="15548D"/>
                    </a:solidFill>
                    <a:latin typeface="思源黑体 CN Bold" panose="020B0800000000000000" pitchFamily="34" charset="-122"/>
                    <a:ea typeface="思源黑体 CN Bold" panose="020B0800000000000000" pitchFamily="34" charset="-122"/>
                  </a:rPr>
                  <a:t>3</a:t>
                </a:r>
                <a:endParaRPr lang="zh-CN" altLang="en-US" sz="3600" dirty="0">
                  <a:solidFill>
                    <a:srgbClr val="211D71"/>
                  </a:solidFill>
                  <a:latin typeface="思源黑体 CN Bold" panose="020B0800000000000000" pitchFamily="34" charset="-122"/>
                  <a:ea typeface="思源黑体 CN Bold" panose="020B0800000000000000" pitchFamily="34" charset="-122"/>
                </a:endParaRPr>
              </a:p>
            </p:txBody>
          </p:sp>
        </p:grpSp>
        <p:sp>
          <p:nvSpPr>
            <p:cNvPr id="50" name="淘宝-想搞设计PPT(倒卖必究)-50">
              <a:extLst>
                <a:ext uri="{FF2B5EF4-FFF2-40B4-BE49-F238E27FC236}">
                  <a16:creationId xmlns:a16="http://schemas.microsoft.com/office/drawing/2014/main" id="{AAC6928C-AE77-4CB9-9A31-8BCC7676A2FB}"/>
                </a:ext>
              </a:extLst>
            </p:cNvPr>
            <p:cNvSpPr/>
            <p:nvPr/>
          </p:nvSpPr>
          <p:spPr>
            <a:xfrm>
              <a:off x="4117081" y="5267237"/>
              <a:ext cx="1915584" cy="430887"/>
            </a:xfrm>
            <a:prstGeom prst="rect">
              <a:avLst/>
            </a:prstGeom>
          </p:spPr>
          <p:txBody>
            <a:bodyPr wrap="square">
              <a:spAutoFit/>
            </a:bodyPr>
            <a:lstStyle/>
            <a:p>
              <a:pPr algn="r"/>
              <a:r>
                <a:rPr lang="zh-CN" altLang="en-US" sz="2200" dirty="0">
                  <a:solidFill>
                    <a:srgbClr val="15548D"/>
                  </a:solidFill>
                  <a:latin typeface="思源黑体 CN Medium" panose="020B0600000000000000" pitchFamily="34" charset="-122"/>
                  <a:ea typeface="思源黑体 CN Medium" panose="020B0600000000000000" pitchFamily="34" charset="-122"/>
                </a:rPr>
                <a:t>现有研究基础</a:t>
              </a:r>
            </a:p>
          </p:txBody>
        </p:sp>
      </p:grpSp>
      <p:sp>
        <p:nvSpPr>
          <p:cNvPr id="54" name="淘宝-想搞设计PPT(倒卖必究)-54">
            <a:extLst>
              <a:ext uri="{FF2B5EF4-FFF2-40B4-BE49-F238E27FC236}">
                <a16:creationId xmlns:a16="http://schemas.microsoft.com/office/drawing/2014/main" id="{CCCF7512-05C7-45B1-A993-E50F87FEFF5D}"/>
              </a:ext>
            </a:extLst>
          </p:cNvPr>
          <p:cNvSpPr/>
          <p:nvPr/>
        </p:nvSpPr>
        <p:spPr>
          <a:xfrm>
            <a:off x="4532303" y="5920715"/>
            <a:ext cx="2610116" cy="461665"/>
          </a:xfrm>
          <a:prstGeom prst="rect">
            <a:avLst/>
          </a:prstGeom>
          <a:solidFill>
            <a:srgbClr val="FFFFFF"/>
          </a:solidFill>
        </p:spPr>
        <p:txBody>
          <a:bodyPr wrap="square">
            <a:spAutoFit/>
          </a:bodyPr>
          <a:lstStyle/>
          <a:p>
            <a:pPr algn="ctr"/>
            <a:r>
              <a:rPr lang="zh-CN" altLang="en-US" sz="2400" spc="600" dirty="0">
                <a:solidFill>
                  <a:srgbClr val="15548D"/>
                </a:solidFill>
                <a:latin typeface="思源黑体 CN Heavy" panose="020B0A00000000000000" pitchFamily="34" charset="-122"/>
                <a:ea typeface="思源黑体 CN Heavy" panose="020B0A00000000000000" pitchFamily="34" charset="-122"/>
              </a:rPr>
              <a:t>研究对象</a:t>
            </a:r>
          </a:p>
        </p:txBody>
      </p:sp>
      <p:grpSp>
        <p:nvGrpSpPr>
          <p:cNvPr id="66" name="组合 65">
            <a:extLst>
              <a:ext uri="{FF2B5EF4-FFF2-40B4-BE49-F238E27FC236}">
                <a16:creationId xmlns:a16="http://schemas.microsoft.com/office/drawing/2014/main" id="{2E81C56F-18D1-7C1F-3E03-A8E1FA1029E2}"/>
              </a:ext>
            </a:extLst>
          </p:cNvPr>
          <p:cNvGrpSpPr/>
          <p:nvPr/>
        </p:nvGrpSpPr>
        <p:grpSpPr>
          <a:xfrm>
            <a:off x="0" y="-44583"/>
            <a:ext cx="12192000" cy="792000"/>
            <a:chOff x="0" y="473042"/>
            <a:chExt cx="12192000" cy="792000"/>
          </a:xfrm>
        </p:grpSpPr>
        <p:sp>
          <p:nvSpPr>
            <p:cNvPr id="67" name="淘宝-想搞设计PPT(倒卖必究)-67">
              <a:extLst>
                <a:ext uri="{FF2B5EF4-FFF2-40B4-BE49-F238E27FC236}">
                  <a16:creationId xmlns:a16="http://schemas.microsoft.com/office/drawing/2014/main" id="{7D138D1A-7FC6-CAE1-F79E-70316D3F21B6}"/>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cxnSp>
          <p:nvCxnSpPr>
            <p:cNvPr id="68" name="淘宝-想搞设计PPT(倒卖必究)-68">
              <a:extLst>
                <a:ext uri="{FF2B5EF4-FFF2-40B4-BE49-F238E27FC236}">
                  <a16:creationId xmlns:a16="http://schemas.microsoft.com/office/drawing/2014/main" id="{86BA5418-3D17-31B9-A323-3E971C52E64E}"/>
                </a:ext>
              </a:extLst>
            </p:cNvPr>
            <p:cNvCxnSpPr/>
            <p:nvPr/>
          </p:nvCxnSpPr>
          <p:spPr>
            <a:xfrm>
              <a:off x="2257607"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69" name="淘宝-想搞设计PPT(倒卖必究)-69">
              <a:extLst>
                <a:ext uri="{FF2B5EF4-FFF2-40B4-BE49-F238E27FC236}">
                  <a16:creationId xmlns:a16="http://schemas.microsoft.com/office/drawing/2014/main" id="{0CD1147B-F3F2-5D30-7084-30EA2A38DB05}"/>
                </a:ext>
              </a:extLst>
            </p:cNvPr>
            <p:cNvSpPr txBox="1"/>
            <p:nvPr/>
          </p:nvSpPr>
          <p:spPr>
            <a:xfrm>
              <a:off x="810066" y="684376"/>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绪论背景</a:t>
              </a:r>
            </a:p>
          </p:txBody>
        </p:sp>
        <p:sp>
          <p:nvSpPr>
            <p:cNvPr id="70" name="淘宝-想搞设计PPT(倒卖必究)-70">
              <a:extLst>
                <a:ext uri="{FF2B5EF4-FFF2-40B4-BE49-F238E27FC236}">
                  <a16:creationId xmlns:a16="http://schemas.microsoft.com/office/drawing/2014/main" id="{402C9A76-61C4-F02E-97BD-3D3F6F1E0F0B}"/>
                </a:ext>
              </a:extLst>
            </p:cNvPr>
            <p:cNvSpPr txBox="1"/>
            <p:nvPr/>
          </p:nvSpPr>
          <p:spPr>
            <a:xfrm>
              <a:off x="2545857"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15548D"/>
                  </a:solidFill>
                </a:rPr>
                <a:t>研究内容</a:t>
              </a:r>
            </a:p>
          </p:txBody>
        </p:sp>
        <p:cxnSp>
          <p:nvCxnSpPr>
            <p:cNvPr id="71" name="淘宝-想搞设计PPT(倒卖必究)-71">
              <a:extLst>
                <a:ext uri="{FF2B5EF4-FFF2-40B4-BE49-F238E27FC236}">
                  <a16:creationId xmlns:a16="http://schemas.microsoft.com/office/drawing/2014/main" id="{17FB1774-545E-60B0-6397-DFA8F19C2E5F}"/>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72" name="淘宝-想搞设计PPT(倒卖必究)-72">
              <a:extLst>
                <a:ext uri="{FF2B5EF4-FFF2-40B4-BE49-F238E27FC236}">
                  <a16:creationId xmlns:a16="http://schemas.microsoft.com/office/drawing/2014/main" id="{A250CF33-0558-F811-360D-09E194AA83B7}"/>
                </a:ext>
              </a:extLst>
            </p:cNvPr>
            <p:cNvSpPr txBox="1"/>
            <p:nvPr/>
          </p:nvSpPr>
          <p:spPr>
            <a:xfrm>
              <a:off x="4281648"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73" name="淘宝-想搞设计PPT(倒卖必究)-73">
              <a:extLst>
                <a:ext uri="{FF2B5EF4-FFF2-40B4-BE49-F238E27FC236}">
                  <a16:creationId xmlns:a16="http://schemas.microsoft.com/office/drawing/2014/main" id="{A638C2E9-439B-4B42-2602-C67BAA217139}"/>
                </a:ext>
              </a:extLst>
            </p:cNvPr>
            <p:cNvCxnSpPr/>
            <p:nvPr/>
          </p:nvCxnSpPr>
          <p:spPr>
            <a:xfrm>
              <a:off x="399339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74" name="淘宝-想搞设计PPT(倒卖必究)-74">
              <a:extLst>
                <a:ext uri="{FF2B5EF4-FFF2-40B4-BE49-F238E27FC236}">
                  <a16:creationId xmlns:a16="http://schemas.microsoft.com/office/drawing/2014/main" id="{1CA0956C-05A0-D19C-5064-9A294E073549}"/>
                </a:ext>
              </a:extLst>
            </p:cNvPr>
            <p:cNvSpPr txBox="1"/>
            <p:nvPr/>
          </p:nvSpPr>
          <p:spPr>
            <a:xfrm>
              <a:off x="601743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研究过程</a:t>
              </a:r>
            </a:p>
          </p:txBody>
        </p:sp>
        <p:cxnSp>
          <p:nvCxnSpPr>
            <p:cNvPr id="75" name="淘宝-想搞设计PPT(倒卖必究)-75">
              <a:extLst>
                <a:ext uri="{FF2B5EF4-FFF2-40B4-BE49-F238E27FC236}">
                  <a16:creationId xmlns:a16="http://schemas.microsoft.com/office/drawing/2014/main" id="{7FCA6D75-2867-FAFD-D1DC-28DB3620458C}"/>
                </a:ext>
              </a:extLst>
            </p:cNvPr>
            <p:cNvCxnSpPr/>
            <p:nvPr/>
          </p:nvCxnSpPr>
          <p:spPr>
            <a:xfrm>
              <a:off x="5729190"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76" name="淘宝-想搞设计PPT(倒卖必究)-76">
              <a:extLst>
                <a:ext uri="{FF2B5EF4-FFF2-40B4-BE49-F238E27FC236}">
                  <a16:creationId xmlns:a16="http://schemas.microsoft.com/office/drawing/2014/main" id="{B7D1C2F6-A3BE-CBC3-2B9A-1A67C7DFE5BD}"/>
                </a:ext>
              </a:extLst>
            </p:cNvPr>
            <p:cNvSpPr txBox="1"/>
            <p:nvPr/>
          </p:nvSpPr>
          <p:spPr>
            <a:xfrm>
              <a:off x="7753229"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结果分析</a:t>
              </a:r>
            </a:p>
          </p:txBody>
        </p:sp>
        <p:pic>
          <p:nvPicPr>
            <p:cNvPr id="84" name="Picture 83" descr="华中科技大学.png"/>
            <p:cNvPicPr>
              <a:picLocks noChangeAspect="1"/>
            </p:cNvPicPr>
            <p:nvPr/>
          </p:nvPicPr>
          <p:blipFill>
            <a:blip r:embed="rId4"/>
            <a:stretch>
              <a:fillRect/>
            </a:stretch>
          </p:blipFill>
          <p:spPr>
            <a:xfrm>
              <a:off x="9790290" y="631277"/>
              <a:ext cx="2011854" cy="441888"/>
            </a:xfrm>
            <a:prstGeom prst="rect">
              <a:avLst/>
            </a:prstGeom>
          </p:spPr>
        </p:pic>
        <p:cxnSp>
          <p:nvCxnSpPr>
            <p:cNvPr id="78" name="淘宝-想搞设计PPT(倒卖必究)-78">
              <a:extLst>
                <a:ext uri="{FF2B5EF4-FFF2-40B4-BE49-F238E27FC236}">
                  <a16:creationId xmlns:a16="http://schemas.microsoft.com/office/drawing/2014/main" id="{4D5796A9-C76F-8F8B-92C7-916D94B81034}"/>
                </a:ext>
              </a:extLst>
            </p:cNvPr>
            <p:cNvCxnSpPr/>
            <p:nvPr/>
          </p:nvCxnSpPr>
          <p:spPr>
            <a:xfrm>
              <a:off x="74532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9" name="淘宝-想搞设计PPT(倒卖必究)-79">
              <a:extLst>
                <a:ext uri="{FF2B5EF4-FFF2-40B4-BE49-F238E27FC236}">
                  <a16:creationId xmlns:a16="http://schemas.microsoft.com/office/drawing/2014/main" id="{F4D50829-326C-1A45-2582-712F68A472E7}"/>
                </a:ext>
              </a:extLst>
            </p:cNvPr>
            <p:cNvCxnSpPr/>
            <p:nvPr/>
          </p:nvCxnSpPr>
          <p:spPr>
            <a:xfrm>
              <a:off x="9180415"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pic>
        <p:nvPicPr>
          <p:cNvPr id="85" name="Picture 84" descr="677d22b86e9b106229962a7e.jpg"/>
          <p:cNvPicPr>
            <a:picLocks noChangeAspect="1"/>
          </p:cNvPicPr>
          <p:nvPr/>
        </p:nvPicPr>
        <p:blipFill>
          <a:blip r:embed="rId5"/>
          <a:stretch>
            <a:fillRect/>
          </a:stretch>
        </p:blipFill>
        <p:spPr>
          <a:xfrm>
            <a:off x="593179" y="1309573"/>
            <a:ext cx="3507632" cy="2192270"/>
          </a:xfrm>
          <a:prstGeom prst="rect">
            <a:avLst/>
          </a:prstGeom>
        </p:spPr>
      </p:pic>
      <p:pic>
        <p:nvPicPr>
          <p:cNvPr id="86" name="Picture 85" descr="677d22b86e9b106229962a7f.jpg"/>
          <p:cNvPicPr>
            <a:picLocks noChangeAspect="1"/>
          </p:cNvPicPr>
          <p:nvPr/>
        </p:nvPicPr>
        <p:blipFill>
          <a:blip r:embed="rId6"/>
          <a:stretch>
            <a:fillRect/>
          </a:stretch>
        </p:blipFill>
        <p:spPr>
          <a:xfrm>
            <a:off x="4422229" y="1309573"/>
            <a:ext cx="3507632" cy="2192270"/>
          </a:xfrm>
          <a:prstGeom prst="rect">
            <a:avLst/>
          </a:prstGeom>
        </p:spPr>
      </p:pic>
      <p:pic>
        <p:nvPicPr>
          <p:cNvPr id="87" name="Picture 86" descr="66745246d1a910965bb48ee1.jpg"/>
          <p:cNvPicPr>
            <a:picLocks noChangeAspect="1"/>
          </p:cNvPicPr>
          <p:nvPr/>
        </p:nvPicPr>
        <p:blipFill>
          <a:blip r:embed="rId7"/>
          <a:stretch>
            <a:fillRect/>
          </a:stretch>
        </p:blipFill>
        <p:spPr>
          <a:xfrm>
            <a:off x="8251279" y="1309329"/>
            <a:ext cx="3507632" cy="2192757"/>
          </a:xfrm>
          <a:prstGeom prst="rect">
            <a:avLst/>
          </a:prstGeom>
        </p:spPr>
      </p:pic>
    </p:spTree>
    <p:extLst>
      <p:ext uri="{BB962C8B-B14F-4D97-AF65-F5344CB8AC3E}">
        <p14:creationId xmlns:p14="http://schemas.microsoft.com/office/powerpoint/2010/main" val="1584725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86480-CC53-CBAB-E444-40DA114F38B4}"/>
            </a:ext>
          </a:extLst>
        </p:cNvPr>
        <p:cNvGrpSpPr/>
        <p:nvPr/>
      </p:nvGrpSpPr>
      <p:grpSpPr>
        <a:xfrm>
          <a:off x="0" y="0"/>
          <a:ext cx="0" cy="0"/>
          <a:chOff x="0" y="0"/>
          <a:chExt cx="0" cy="0"/>
        </a:xfrm>
      </p:grpSpPr>
      <p:sp>
        <p:nvSpPr>
          <p:cNvPr id="16" name="淘宝-想搞设计PPT(倒卖必究)-16">
            <a:extLst>
              <a:ext uri="{FF2B5EF4-FFF2-40B4-BE49-F238E27FC236}">
                <a16:creationId xmlns:a16="http://schemas.microsoft.com/office/drawing/2014/main" id="{DD9554C9-226C-907C-C095-E8DD3868FEE8}"/>
              </a:ext>
            </a:extLst>
          </p:cNvPr>
          <p:cNvSpPr>
            <a:spLocks noGrp="1"/>
          </p:cNvSpPr>
          <p:nvPr>
            <p:ph type="title" idx="4294967295"/>
          </p:nvPr>
        </p:nvSpPr>
        <p:spPr>
          <a:xfrm>
            <a:off x="838200" y="365125"/>
            <a:ext cx="10515600" cy="1325563"/>
          </a:xfrm>
        </p:spPr>
        <p:txBody>
          <a:bodyPr/>
          <a:lstStyle/>
          <a:p>
            <a:r>
              <a:rPr lang="zh-CN" altLang="en-US">
                <a:solidFill/>
              </a:rPr>
              <a:t>单击此处编辑母版标题样式</a:t>
            </a:r>
          </a:p>
        </p:txBody>
      </p:sp>
      <p:grpSp>
        <p:nvGrpSpPr>
          <p:cNvPr id="29" name="组合 28">
            <a:extLst>
              <a:ext uri="{FF2B5EF4-FFF2-40B4-BE49-F238E27FC236}">
                <a16:creationId xmlns:a16="http://schemas.microsoft.com/office/drawing/2014/main" id="{2B401C86-C40B-79CC-BC97-821A023DA341}"/>
              </a:ext>
            </a:extLst>
          </p:cNvPr>
          <p:cNvGrpSpPr/>
          <p:nvPr/>
        </p:nvGrpSpPr>
        <p:grpSpPr>
          <a:xfrm>
            <a:off x="-328956" y="-3808752"/>
            <a:ext cx="12849912" cy="11910491"/>
            <a:chOff x="159942" y="-1218368"/>
            <a:chExt cx="12895588" cy="11952828"/>
          </a:xfrm>
        </p:grpSpPr>
        <p:pic>
          <p:nvPicPr>
            <p:cNvPr id="35" name="Picture 34" descr="677d22b86e9b106229962a80.jpg"/>
            <p:cNvPicPr>
              <a:picLocks noChangeAspect="1"/>
            </p:cNvPicPr>
            <p:nvPr/>
          </p:nvPicPr>
          <p:blipFill>
            <a:blip r:embed="rId4"/>
            <a:stretch>
              <a:fillRect/>
            </a:stretch>
          </p:blipFill>
          <p:spPr>
            <a:xfrm>
              <a:off x="503796" y="1564770"/>
              <a:ext cx="12229811" cy="7643633"/>
            </a:xfrm>
            <a:prstGeom prst="rect">
              <a:avLst/>
            </a:prstGeom>
          </p:spPr>
        </p:pic>
        <p:sp>
          <p:nvSpPr>
            <p:cNvPr id="33" name="淘宝-想搞设计PPT(倒卖必究)-33">
              <a:extLst>
                <a:ext uri="{FF2B5EF4-FFF2-40B4-BE49-F238E27FC236}">
                  <a16:creationId xmlns:a16="http://schemas.microsoft.com/office/drawing/2014/main" id="{CF825BB2-BA04-5A38-C98E-AD03BA6FC217}"/>
                </a:ext>
              </a:extLst>
            </p:cNvPr>
            <p:cNvSpPr/>
            <p:nvPr/>
          </p:nvSpPr>
          <p:spPr>
            <a:xfrm>
              <a:off x="159942" y="8609251"/>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a:extLst>
                <a:ext uri="{FF2B5EF4-FFF2-40B4-BE49-F238E27FC236}">
                  <a16:creationId xmlns:a16="http://schemas.microsoft.com/office/drawing/2014/main" id="{D7936C50-85E0-0787-839A-F53BDBAF8858}"/>
                </a:ext>
              </a:extLst>
            </p:cNvPr>
            <p:cNvSpPr/>
            <p:nvPr/>
          </p:nvSpPr>
          <p:spPr>
            <a:xfrm>
              <a:off x="386276" y="-1218368"/>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淘宝-想搞设计PPT(倒卖必究)-8">
            <a:extLst>
              <a:ext uri="{FF2B5EF4-FFF2-40B4-BE49-F238E27FC236}">
                <a16:creationId xmlns:a16="http://schemas.microsoft.com/office/drawing/2014/main" id="{ACB12F6E-35CE-2910-C412-9510E13008A0}"/>
              </a:ext>
            </a:extLst>
          </p:cNvPr>
          <p:cNvSpPr>
            <a:spLocks noGrp="1"/>
          </p:cNvSpPr>
          <p:nvPr>
            <p:ph type="dt" sz="half" idx="4294967295"/>
          </p:nvPr>
        </p:nvSpPr>
        <p:spPr>
          <a:xfrm>
            <a:off x="838200" y="6356350"/>
            <a:ext cx="2743200" cy="365125"/>
          </a:xfrm>
        </p:spPr>
        <p:txBody>
          <a:bodyPr/>
          <a:lstStyle/>
          <a:p>
            <a:fld id="{678B8463-8D97-48CB-8BED-951565CAB197}" type="datetimeFigureOut">
              <a:rPr lang="zh-CN" altLang="en-US" smtClean="0"/>
              <a:t>2025-02-21</a:t>
            </a:fld>
            <a:endParaRPr lang="zh-CN" altLang="en-US"/>
          </a:p>
        </p:txBody>
      </p:sp>
      <p:sp>
        <p:nvSpPr>
          <p:cNvPr id="3" name="淘宝-想搞设计PPT(倒卖必究)-3">
            <a:extLst>
              <a:ext uri="{FF2B5EF4-FFF2-40B4-BE49-F238E27FC236}">
                <a16:creationId xmlns:a16="http://schemas.microsoft.com/office/drawing/2014/main" id="{3F4A926D-4C7E-A7B5-0FDF-73D5552DBE4C}"/>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36050314-3CBA-638F-C841-578104352B6B}"/>
              </a:ext>
            </a:extLst>
          </p:cNvPr>
          <p:cNvSpPr>
            <a:spLocks noGrp="1"/>
          </p:cNvSpPr>
          <p:nvPr>
            <p:ph type="sldNum" sz="quarter" idx="4294967295"/>
          </p:nvPr>
        </p:nvSpPr>
        <p:spPr>
          <a:xfrm>
            <a:off x="8610600" y="6356350"/>
            <a:ext cx="2743200" cy="365125"/>
          </a:xfrm>
        </p:spPr>
        <p:txBody>
          <a:bodyPr/>
          <a:lstStyle/>
          <a:p>
            <a:fld id="{C6E9B4BE-54A1-497B-851A-7CF31E4FBF32}" type="slidenum">
              <a:rPr lang="zh-CN" altLang="en-US" smtClean="0"/>
              <a:t>9</a:t>
            </a:fld>
            <a:endParaRPr lang="zh-CN" altLang="en-US"/>
          </a:p>
        </p:txBody>
      </p:sp>
      <p:sp>
        <p:nvSpPr>
          <p:cNvPr id="15" name="淘宝-想搞设计PPT(倒卖必究)-15">
            <a:extLst>
              <a:ext uri="{FF2B5EF4-FFF2-40B4-BE49-F238E27FC236}">
                <a16:creationId xmlns:a16="http://schemas.microsoft.com/office/drawing/2014/main" id="{86EC1061-B916-4DFB-FBE1-7E7FD7B892E7}"/>
              </a:ext>
            </a:extLst>
          </p:cNvPr>
          <p:cNvSpPr/>
          <p:nvPr/>
        </p:nvSpPr>
        <p:spPr>
          <a:xfrm>
            <a:off x="0" y="0"/>
            <a:ext cx="12192000" cy="6045128"/>
          </a:xfrm>
          <a:prstGeom prst="rect">
            <a:avLst/>
          </a:prstGeom>
          <a:gradFill>
            <a:gsLst>
              <a:gs pos="89000">
                <a:srgbClr val="1A77C1">
                  <a:alpha val="79000"/>
                </a:srgbClr>
              </a:gs>
              <a:gs pos="21000">
                <a:srgbClr val="0F4571"/>
              </a:gs>
              <a:gs pos="100000">
                <a:schemeClr val="bg1">
                  <a:lumMod val="89000"/>
                  <a:lumOff val="1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5852B231-4E99-AB44-99D3-F78CADFB0999}"/>
              </a:ext>
            </a:extLst>
          </p:cNvPr>
          <p:cNvSpPr txBox="1">
            <a:spLocks/>
          </p:cNvSpPr>
          <p:nvPr/>
        </p:nvSpPr>
        <p:spPr>
          <a:xfrm>
            <a:off x="267784" y="6318680"/>
            <a:ext cx="3097716" cy="328584"/>
          </a:xfrm>
          <a:prstGeom prst="rect">
            <a:avLst/>
          </a:prstGeom>
        </p:spPr>
        <p:txBody>
          <a:bodyPr vert="horz" lIns="91440" tIns="45720" rIns="91440" bIns="45720" rtlCol="0" anchor="ctr">
            <a:normAutofit lnSpcReduction="10000"/>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rgbClr val="15548D"/>
                </a:solidFill>
                <a:latin typeface="思源黑体 CN Light" panose="020B0300000000000000" pitchFamily="34" charset="-122"/>
                <a:ea typeface="思源黑体 CN Light" panose="020B0300000000000000" pitchFamily="34" charset="-122"/>
              </a:rPr>
              <a:t>这里可以输入你的论文题目</a:t>
            </a:r>
          </a:p>
        </p:txBody>
      </p:sp>
      <p:sp>
        <p:nvSpPr>
          <p:cNvPr id="18" name="淘宝-想搞设计PPT(倒卖必究)-18">
            <a:extLst>
              <a:ext uri="{FF2B5EF4-FFF2-40B4-BE49-F238E27FC236}">
                <a16:creationId xmlns:a16="http://schemas.microsoft.com/office/drawing/2014/main" id="{1339ECED-5982-FC18-67FB-6A9DF5E1D2FA}"/>
              </a:ext>
            </a:extLst>
          </p:cNvPr>
          <p:cNvSpPr txBox="1"/>
          <p:nvPr/>
        </p:nvSpPr>
        <p:spPr>
          <a:xfrm rot="14587997">
            <a:off x="10738517" y="5133762"/>
            <a:ext cx="648000" cy="648000"/>
          </a:xfrm>
          <a:prstGeom prst="rect">
            <a:avLst/>
          </a:prstGeom>
          <a:noFill/>
        </p:spPr>
        <p:txBody>
          <a:bodyPr wrap="square" rtlCol="0">
            <a:prstTxWarp prst="textCircle">
              <a:avLst>
                <a:gd name="adj" fmla="val 85940"/>
              </a:avLst>
            </a:prstTxWarp>
            <a:spAutoFit/>
          </a:bodyPr>
          <a:lstStyle/>
          <a:p>
            <a:pPr algn="dist"/>
            <a:r>
              <a:rPr lang="en-US" altLang="zh-CN" sz="4000" spc="-100" dirty="0">
                <a:solidFill>
                  <a:schemeClr val="bg1">
                    <a:alpha val="71000"/>
                  </a:schemeClr>
                </a:solidFill>
                <a:latin typeface="思源黑体 CN Bold" panose="020B0800000000000000" pitchFamily="34" charset="-122"/>
                <a:ea typeface="思源黑体 CN Bold" panose="020B0800000000000000" pitchFamily="34" charset="-122"/>
              </a:rPr>
              <a:t>Chapter 01 Subject Background</a:t>
            </a:r>
          </a:p>
        </p:txBody>
      </p:sp>
      <p:cxnSp>
        <p:nvCxnSpPr>
          <p:cNvPr id="20" name="淘宝-想搞设计PPT(倒卖必究)-20">
            <a:extLst>
              <a:ext uri="{FF2B5EF4-FFF2-40B4-BE49-F238E27FC236}">
                <a16:creationId xmlns:a16="http://schemas.microsoft.com/office/drawing/2014/main" id="{0BAE24ED-E615-1FFF-2005-854887CC4FF6}"/>
              </a:ext>
            </a:extLst>
          </p:cNvPr>
          <p:cNvCxnSpPr>
            <a:cxnSpLocks/>
          </p:cNvCxnSpPr>
          <p:nvPr/>
        </p:nvCxnSpPr>
        <p:spPr>
          <a:xfrm>
            <a:off x="10900329" y="5457762"/>
            <a:ext cx="324377" cy="0"/>
          </a:xfrm>
          <a:prstGeom prst="straightConnector1">
            <a:avLst/>
          </a:prstGeom>
          <a:ln w="22225">
            <a:solidFill>
              <a:srgbClr val="FFFFFF"/>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78C05B14-9AF2-5C21-951A-880730FFAB16}"/>
              </a:ext>
            </a:extLst>
          </p:cNvPr>
          <p:cNvGrpSpPr/>
          <p:nvPr/>
        </p:nvGrpSpPr>
        <p:grpSpPr>
          <a:xfrm>
            <a:off x="3931420" y="1682421"/>
            <a:ext cx="4572959" cy="2352623"/>
            <a:chOff x="3931420" y="1682421"/>
            <a:chExt cx="4572959" cy="2352623"/>
          </a:xfrm>
        </p:grpSpPr>
        <p:grpSp>
          <p:nvGrpSpPr>
            <p:cNvPr id="5" name="组合 4">
              <a:extLst>
                <a:ext uri="{FF2B5EF4-FFF2-40B4-BE49-F238E27FC236}">
                  <a16:creationId xmlns:a16="http://schemas.microsoft.com/office/drawing/2014/main" id="{E13847BD-8890-9DCF-F1AA-A342B2A8365D}"/>
                </a:ext>
              </a:extLst>
            </p:cNvPr>
            <p:cNvGrpSpPr/>
            <p:nvPr/>
          </p:nvGrpSpPr>
          <p:grpSpPr>
            <a:xfrm>
              <a:off x="4002539" y="1812477"/>
              <a:ext cx="4501840" cy="2222567"/>
              <a:chOff x="1793059" y="2816945"/>
              <a:chExt cx="4501840" cy="2222567"/>
            </a:xfrm>
          </p:grpSpPr>
          <p:sp>
            <p:nvSpPr>
              <p:cNvPr id="6" name="淘宝-想搞设计PPT(倒卖必究)-6" descr="章节标题1">
                <a:extLst>
                  <a:ext uri="{FF2B5EF4-FFF2-40B4-BE49-F238E27FC236}">
                    <a16:creationId xmlns:a16="http://schemas.microsoft.com/office/drawing/2014/main" id="{284A2780-E404-A448-BAEF-6D95B5B2ADF9}"/>
                  </a:ext>
                </a:extLst>
              </p:cNvPr>
              <p:cNvSpPr txBox="1"/>
              <p:nvPr/>
            </p:nvSpPr>
            <p:spPr>
              <a:xfrm>
                <a:off x="3068090" y="2816945"/>
                <a:ext cx="2615387" cy="830997"/>
              </a:xfrm>
              <a:prstGeom prst="rect">
                <a:avLst/>
              </a:prstGeom>
              <a:noFill/>
            </p:spPr>
            <p:txBody>
              <a:bodyPr vert="horz" wrap="square" lIns="0" rIns="0" rtlCol="0">
                <a:spAutoFit/>
              </a:bodyPr>
              <a:lstStyle/>
              <a:p>
                <a:pPr algn="dist"/>
                <a:r>
                  <a:rPr kumimoji="1" lang="zh-CN" altLang="en-US" sz="4800" dirty="0">
                    <a:solidFill>
                      <a:schemeClr val="bg1"/>
                    </a:solidFill>
                    <a:latin typeface="思源黑体 CN Normal" panose="020B0400000000000000" pitchFamily="34" charset="-122"/>
                    <a:ea typeface="思源黑体 CN Normal" panose="020B0400000000000000" pitchFamily="34" charset="-122"/>
                  </a:rPr>
                  <a:t>研究方法</a:t>
                </a:r>
              </a:p>
            </p:txBody>
          </p:sp>
          <p:sp>
            <p:nvSpPr>
              <p:cNvPr id="7" name="淘宝-想搞设计PPT(倒卖必究)-7" descr="章节概要1">
                <a:extLst>
                  <a:ext uri="{FF2B5EF4-FFF2-40B4-BE49-F238E27FC236}">
                    <a16:creationId xmlns:a16="http://schemas.microsoft.com/office/drawing/2014/main" id="{5E641E31-86D4-DBCD-C033-9CCF561E3CD5}"/>
                  </a:ext>
                </a:extLst>
              </p:cNvPr>
              <p:cNvSpPr txBox="1"/>
              <p:nvPr/>
            </p:nvSpPr>
            <p:spPr>
              <a:xfrm>
                <a:off x="1793059" y="4080660"/>
                <a:ext cx="3939350" cy="958852"/>
              </a:xfrm>
              <a:prstGeom prst="rect">
                <a:avLst/>
              </a:prstGeom>
              <a:noFill/>
            </p:spPr>
            <p:txBody>
              <a:bodyPr vert="horz" wrap="square" lIns="0" rIns="0" rtlCol="0">
                <a:spAutoFit/>
              </a:bodyPr>
              <a:lstStyle/>
              <a:p>
                <a:pPr lvl="0">
                  <a:lnSpc>
                    <a:spcPct val="120000"/>
                  </a:lnSpc>
                  <a:defRPr/>
                </a:pPr>
                <a:r>
                  <a:rPr lang="zh-CN" altLang="en-US" sz="1600" spc="120" dirty="0">
                    <a:solidFill>
                      <a:schemeClr val="bg1"/>
                    </a:solidFill>
                    <a:latin typeface="思源黑体 CN Light" panose="020B0300000000000000" pitchFamily="34" charset="-122"/>
                    <a:ea typeface="思源黑体 CN Light" panose="020B0300000000000000" pitchFamily="34" charset="-122"/>
                    <a:cs typeface="Segoe UI" panose="020B0502040204020203" pitchFamily="34" charset="0"/>
                  </a:rPr>
                  <a:t>研究方法指在研究中发现新现象、新事物或提出新理论、新观点，揭示事物内在规律的工具和手段。此处可添加小节标题</a:t>
                </a:r>
              </a:p>
            </p:txBody>
          </p:sp>
          <p:sp>
            <p:nvSpPr>
              <p:cNvPr id="9" name="淘宝-想搞设计PPT(倒卖必究)-9" descr="章节概要1">
                <a:extLst>
                  <a:ext uri="{FF2B5EF4-FFF2-40B4-BE49-F238E27FC236}">
                    <a16:creationId xmlns:a16="http://schemas.microsoft.com/office/drawing/2014/main" id="{893F76CC-E58B-287B-3C5F-6A7FD929830D}"/>
                  </a:ext>
                </a:extLst>
              </p:cNvPr>
              <p:cNvSpPr txBox="1"/>
              <p:nvPr/>
            </p:nvSpPr>
            <p:spPr>
              <a:xfrm>
                <a:off x="3135653" y="3552407"/>
                <a:ext cx="3159246" cy="367986"/>
              </a:xfrm>
              <a:prstGeom prst="rect">
                <a:avLst/>
              </a:prstGeom>
              <a:noFill/>
            </p:spPr>
            <p:txBody>
              <a:bodyPr vert="horz" wrap="square" lIns="0" rIns="0" rtlCol="0">
                <a:spAutoFit/>
              </a:bodyPr>
              <a:lstStyle/>
              <a:p>
                <a:pPr lvl="0">
                  <a:lnSpc>
                    <a:spcPct val="120000"/>
                  </a:lnSpc>
                  <a:defRPr/>
                </a:pPr>
                <a:r>
                  <a:rPr lang="en-US" altLang="zh-TW" sz="1600" spc="300" dirty="0">
                    <a:solidFill>
                      <a:schemeClr val="bg1"/>
                    </a:solidFill>
                    <a:latin typeface="思源黑体 CN Normal" panose="020B0400000000000000" pitchFamily="34" charset="-122"/>
                    <a:ea typeface="思源黑体 CN Normal" panose="020B0400000000000000" pitchFamily="34" charset="-122"/>
                    <a:cs typeface="Segoe UI" panose="020B0502040204020203" pitchFamily="34" charset="0"/>
                  </a:rPr>
                  <a:t>Research Method</a:t>
                </a:r>
              </a:p>
            </p:txBody>
          </p:sp>
        </p:grpSp>
        <p:sp>
          <p:nvSpPr>
            <p:cNvPr id="22" name="淘宝-想搞设计PPT(倒卖必究)-22">
              <a:extLst>
                <a:ext uri="{FF2B5EF4-FFF2-40B4-BE49-F238E27FC236}">
                  <a16:creationId xmlns:a16="http://schemas.microsoft.com/office/drawing/2014/main" id="{736F101A-9A27-04DF-E6F4-C8D8D9FC6F53}"/>
                </a:ext>
              </a:extLst>
            </p:cNvPr>
            <p:cNvSpPr txBox="1"/>
            <p:nvPr/>
          </p:nvSpPr>
          <p:spPr>
            <a:xfrm>
              <a:off x="3931420" y="1682421"/>
              <a:ext cx="1469456" cy="1446550"/>
            </a:xfrm>
            <a:prstGeom prst="rect">
              <a:avLst/>
            </a:prstGeom>
            <a:noFill/>
          </p:spPr>
          <p:txBody>
            <a:bodyPr wrap="square" lIns="0" rIns="0" rtlCol="0">
              <a:spAutoFit/>
            </a:bodyPr>
            <a:lstStyle/>
            <a:p>
              <a:r>
                <a:rPr lang="en-US" altLang="zh-CN" sz="8800" spc="-500" dirty="0">
                  <a:solidFill>
                    <a:schemeClr val="bg1"/>
                  </a:solidFill>
                  <a:latin typeface="思源黑体 CN Bold" panose="020B0800000000000000" pitchFamily="34" charset="-122"/>
                  <a:ea typeface="思源黑体 CN Bold" panose="020B0800000000000000" pitchFamily="34" charset="-122"/>
                </a:rPr>
                <a:t>03</a:t>
              </a:r>
              <a:endParaRPr lang="zh-CN" altLang="en-US" sz="8800" spc="-500" dirty="0">
                <a:solidFill>
                  <a:schemeClr val="bg1"/>
                </a:solidFill>
                <a:latin typeface="思源黑体 CN Bold" panose="020B0800000000000000" pitchFamily="34" charset="-122"/>
                <a:ea typeface="思源黑体 CN Bold" panose="020B0800000000000000" pitchFamily="34" charset="-122"/>
              </a:endParaRPr>
            </a:p>
          </p:txBody>
        </p:sp>
      </p:grpSp>
      <p:cxnSp>
        <p:nvCxnSpPr>
          <p:cNvPr id="30" name="淘宝-想搞设计PPT(倒卖必究)-30">
            <a:extLst>
              <a:ext uri="{FF2B5EF4-FFF2-40B4-BE49-F238E27FC236}">
                <a16:creationId xmlns:a16="http://schemas.microsoft.com/office/drawing/2014/main" id="{CDAE4419-5FD8-0E31-5678-4F94B2AC8E04}"/>
              </a:ext>
            </a:extLst>
          </p:cNvPr>
          <p:cNvCxnSpPr>
            <a:cxnSpLocks/>
          </p:cNvCxnSpPr>
          <p:nvPr/>
        </p:nvCxnSpPr>
        <p:spPr>
          <a:xfrm flipH="1">
            <a:off x="449878" y="255502"/>
            <a:ext cx="324000" cy="324000"/>
          </a:xfrm>
          <a:prstGeom prst="bentConnector3">
            <a:avLst>
              <a:gd name="adj1" fmla="val 101903"/>
            </a:avLst>
          </a:prstGeom>
          <a:ln w="117475" cap="rnd">
            <a:solidFill>
              <a:srgbClr val="15548D">
                <a:alpha val="69000"/>
              </a:srgbClr>
            </a:solidFill>
            <a:round/>
          </a:ln>
        </p:spPr>
        <p:style>
          <a:lnRef idx="1">
            <a:schemeClr val="accent1"/>
          </a:lnRef>
          <a:fillRef idx="0">
            <a:schemeClr val="accent1"/>
          </a:fillRef>
          <a:effectRef idx="0">
            <a:schemeClr val="accent1"/>
          </a:effectRef>
          <a:fontRef idx="minor">
            <a:schemeClr val="tx1"/>
          </a:fontRef>
        </p:style>
      </p:cxnSp>
      <p:cxnSp>
        <p:nvCxnSpPr>
          <p:cNvPr id="31" name="淘宝-想搞设计PPT(倒卖必究)-31">
            <a:extLst>
              <a:ext uri="{FF2B5EF4-FFF2-40B4-BE49-F238E27FC236}">
                <a16:creationId xmlns:a16="http://schemas.microsoft.com/office/drawing/2014/main" id="{351C200D-DCB9-AB0D-FC9F-0C9E17143441}"/>
              </a:ext>
            </a:extLst>
          </p:cNvPr>
          <p:cNvCxnSpPr>
            <a:cxnSpLocks/>
          </p:cNvCxnSpPr>
          <p:nvPr/>
        </p:nvCxnSpPr>
        <p:spPr>
          <a:xfrm flipH="1">
            <a:off x="407838" y="210736"/>
            <a:ext cx="324000" cy="324000"/>
          </a:xfrm>
          <a:prstGeom prst="bentConnector3">
            <a:avLst>
              <a:gd name="adj1" fmla="val 101903"/>
            </a:avLst>
          </a:prstGeom>
          <a:ln w="117475" cap="rnd">
            <a:solidFill>
              <a:srgbClr val="15548D">
                <a:alpha val="85000"/>
              </a:srgbClr>
            </a:solidFill>
            <a:round/>
          </a:ln>
        </p:spPr>
        <p:style>
          <a:lnRef idx="1">
            <a:schemeClr val="accent1"/>
          </a:lnRef>
          <a:fillRef idx="0">
            <a:schemeClr val="accent1"/>
          </a:fillRef>
          <a:effectRef idx="0">
            <a:schemeClr val="accent1"/>
          </a:effectRef>
          <a:fontRef idx="minor">
            <a:schemeClr val="tx1"/>
          </a:fontRef>
        </p:style>
      </p:cxnSp>
      <p:sp>
        <p:nvSpPr>
          <p:cNvPr id="23" name="淘宝-想搞设计PPT(倒卖必究)-23">
            <a:extLst>
              <a:ext uri="{FF2B5EF4-FFF2-40B4-BE49-F238E27FC236}">
                <a16:creationId xmlns:a16="http://schemas.microsoft.com/office/drawing/2014/main" id="{567FDE5E-2E1F-3DC6-F3A5-72A63536FCD9}"/>
              </a:ext>
            </a:extLst>
          </p:cNvPr>
          <p:cNvSpPr txBox="1"/>
          <p:nvPr/>
        </p:nvSpPr>
        <p:spPr>
          <a:xfrm>
            <a:off x="731838" y="5073358"/>
            <a:ext cx="9847263" cy="738664"/>
          </a:xfrm>
          <a:prstGeom prst="rect">
            <a:avLst/>
          </a:prstGeom>
          <a:noFill/>
        </p:spPr>
        <p:txBody>
          <a:bodyPr wrap="square" rtlCol="0">
            <a:spAutoFit/>
          </a:bodyPr>
          <a:lstStyle/>
          <a:p>
            <a:r>
              <a:rPr lang="en-US" altLang="zh-CN" sz="1400" dirty="0">
                <a:solidFill>
                  <a:schemeClr val="bg1">
                    <a:alpha val="51000"/>
                  </a:schemeClr>
                </a:solidFill>
                <a:latin typeface="思源黑体 CN Light" panose="020B0300000000000000" pitchFamily="34" charset="-122"/>
                <a:ea typeface="思源黑体 CN Light" panose="020B0300000000000000" pitchFamily="34" charset="-122"/>
              </a:rPr>
              <a:t>Background: Section 1114(c) of the Fiscal Year 2010 National Defense Authorization Act (FY10 NDAA) requested that the Secretary of Defense(SECDEF), the Director of National Intelligence (DNI), and the Director of the United States Office of Personnel Management (D/OPM) jointly designate an independent organization to conduct a review of DCIPS and …</a:t>
            </a:r>
          </a:p>
        </p:txBody>
      </p:sp>
      <p:pic>
        <p:nvPicPr>
          <p:cNvPr id="36" name="Picture 35" descr="华中科技大学.png"/>
          <p:cNvPicPr>
            <a:picLocks noChangeAspect="1"/>
          </p:cNvPicPr>
          <p:nvPr/>
        </p:nvPicPr>
        <p:blipFill>
          <a:blip r:embed="rId5"/>
          <a:stretch>
            <a:fillRect/>
          </a:stretch>
        </p:blipFill>
        <p:spPr>
          <a:xfrm>
            <a:off x="9729540" y="162491"/>
            <a:ext cx="2338379" cy="513606"/>
          </a:xfrm>
          <a:prstGeom prst="rect">
            <a:avLst/>
          </a:prstGeom>
        </p:spPr>
      </p:pic>
    </p:spTree>
    <p:extLst>
      <p:ext uri="{BB962C8B-B14F-4D97-AF65-F5344CB8AC3E}">
        <p14:creationId xmlns:p14="http://schemas.microsoft.com/office/powerpoint/2010/main" val="38704805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中国石油大学华东底蕴质感模板">
    <a:dk1>
      <a:srgbClr val="000000"/>
    </a:dk1>
    <a:lt1>
      <a:srgbClr val="FFFFFF"/>
    </a:lt1>
    <a:dk2>
      <a:srgbClr val="44546A"/>
    </a:dk2>
    <a:lt2>
      <a:srgbClr val="E7E6E6"/>
    </a:lt2>
    <a:accent1>
      <a:srgbClr val="081E45"/>
    </a:accent1>
    <a:accent2>
      <a:srgbClr val="E9C79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5317</TotalTime>
  <Words>2889</Words>
  <Application>Microsoft Office PowerPoint</Application>
  <PresentationFormat>宽屏</PresentationFormat>
  <Paragraphs>393</Paragraphs>
  <Slides>23</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0</vt:i4>
      </vt:variant>
      <vt:variant>
        <vt:lpstr>幻灯片标题</vt:lpstr>
      </vt:variant>
      <vt:variant>
        <vt:i4>23</vt:i4>
      </vt:variant>
    </vt:vector>
  </HeadingPairs>
  <TitlesOfParts>
    <vt:vector size="37" baseType="lpstr">
      <vt:lpstr>OPPOSans M</vt:lpstr>
      <vt:lpstr>等线</vt:lpstr>
      <vt:lpstr>等线 Light</vt:lpstr>
      <vt:lpstr>思源黑体 CN Bold</vt:lpstr>
      <vt:lpstr>思源黑体 CN Heavy</vt:lpstr>
      <vt:lpstr>思源黑体 CN Light</vt:lpstr>
      <vt:lpstr>思源黑体 CN Medium</vt:lpstr>
      <vt:lpstr>思源黑体 CN Normal</vt:lpstr>
      <vt:lpstr>微软雅黑</vt:lpstr>
      <vt:lpstr>优设好身体</vt:lpstr>
      <vt:lpstr>Arial</vt:lpstr>
      <vt:lpstr>Calibri</vt:lpstr>
      <vt:lpstr>Segoe UI</vt:lpstr>
      <vt:lpstr>Office 主题​​</vt:lpstr>
      <vt:lpstr>PowerPoint 演示文稿</vt:lpstr>
      <vt:lpstr>单击此处编辑母版标题样式</vt:lpstr>
      <vt:lpstr>单击此处编辑母版标题样式</vt:lpstr>
      <vt:lpstr>PowerPoint 演示文稿</vt:lpstr>
      <vt:lpstr>PowerPoint 演示文稿</vt:lpstr>
      <vt:lpstr>单击此处编辑母版标题样式</vt:lpstr>
      <vt:lpstr>PowerPoint 演示文稿</vt:lpstr>
      <vt:lpstr>PowerPoint 演示文稿</vt:lpstr>
      <vt:lpstr>单击此处编辑母版标题样式</vt:lpstr>
      <vt:lpstr>PowerPoint 演示文稿</vt:lpstr>
      <vt:lpstr>单击此处编辑母版标题样式</vt:lpstr>
      <vt:lpstr>单击此处编辑母版标题样式</vt:lpstr>
      <vt:lpstr>PowerPoint 演示文稿</vt:lpstr>
      <vt:lpstr>单击此处编辑母版标题样式</vt:lpstr>
      <vt:lpstr>PowerPoint 演示文稿</vt:lpstr>
      <vt:lpstr>单击此处编辑母版标题样式</vt:lpstr>
      <vt:lpstr>单击此处编辑母版标题样式</vt:lpstr>
      <vt:lpstr>单击此处编辑母版标题样式</vt:lpstr>
      <vt:lpstr>PowerPoint 演示文稿</vt:lpstr>
      <vt:lpstr>单击此处编辑母版标题样式</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Nicole YY</dc:creator>
  <cp:lastModifiedBy>1 pompeya</cp:lastModifiedBy>
  <cp:revision>190</cp:revision>
  <dcterms:created xsi:type="dcterms:W3CDTF">2022-01-06T02:48:51Z</dcterms:created>
  <dcterms:modified xsi:type="dcterms:W3CDTF">2025-02-21T14:28:49Z</dcterms:modified>
</cp:coreProperties>
</file>